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89" r:id="rId3"/>
    <p:sldId id="272" r:id="rId4"/>
    <p:sldId id="290" r:id="rId5"/>
    <p:sldId id="264" r:id="rId6"/>
    <p:sldId id="270" r:id="rId7"/>
    <p:sldId id="288" r:id="rId8"/>
    <p:sldId id="293" r:id="rId9"/>
    <p:sldId id="269" r:id="rId10"/>
    <p:sldId id="276" r:id="rId11"/>
    <p:sldId id="278" r:id="rId12"/>
    <p:sldId id="287" r:id="rId13"/>
    <p:sldId id="280" r:id="rId14"/>
    <p:sldId id="291" r:id="rId15"/>
    <p:sldId id="285" r:id="rId16"/>
    <p:sldId id="283" r:id="rId17"/>
    <p:sldId id="282" r:id="rId18"/>
    <p:sldId id="284" r:id="rId19"/>
    <p:sldId id="281" r:id="rId20"/>
    <p:sldId id="275" r:id="rId21"/>
    <p:sldId id="268" r:id="rId22"/>
    <p:sldId id="267" r:id="rId23"/>
    <p:sldId id="266" r:id="rId24"/>
    <p:sldId id="273" r:id="rId25"/>
    <p:sldId id="286" r:id="rId26"/>
    <p:sldId id="26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49D7"/>
    <a:srgbClr val="EF91A7"/>
    <a:srgbClr val="D6609E"/>
    <a:srgbClr val="E77DC9"/>
    <a:srgbClr val="80D8E4"/>
    <a:srgbClr val="80E4E4"/>
    <a:srgbClr val="FF6161"/>
    <a:srgbClr val="674D31"/>
    <a:srgbClr val="2C313E"/>
    <a:srgbClr val="4F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D875B6-82B2-4EB3-B06B-B63E1F630416}" v="1" dt="2025-03-11T15:37:57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하나 윤" userId="f658f17427b35de9" providerId="LiveId" clId="{0E26C3CF-FF2F-46EC-A27F-382D15B73EE9}"/>
    <pc:docChg chg="custSel modSld">
      <pc:chgData name="이하나 윤" userId="f658f17427b35de9" providerId="LiveId" clId="{0E26C3CF-FF2F-46EC-A27F-382D15B73EE9}" dt="2024-12-06T14:04:25.696" v="143" actId="1035"/>
      <pc:docMkLst>
        <pc:docMk/>
      </pc:docMkLst>
      <pc:sldChg chg="addSp delSp modSp mod">
        <pc:chgData name="이하나 윤" userId="f658f17427b35de9" providerId="LiveId" clId="{0E26C3CF-FF2F-46EC-A27F-382D15B73EE9}" dt="2024-12-06T14:04:25.696" v="143" actId="1035"/>
        <pc:sldMkLst>
          <pc:docMk/>
          <pc:sldMk cId="843223952" sldId="293"/>
        </pc:sldMkLst>
      </pc:sldChg>
    </pc:docChg>
  </pc:docChgLst>
  <pc:docChgLst>
    <pc:chgData name="이하나 윤" userId="f658f17427b35de9" providerId="LiveId" clId="{E4080FAA-AD9D-4B2F-9DEA-1C22AFE2C7DD}"/>
    <pc:docChg chg="undo custSel addSld delSld modSld sldOrd">
      <pc:chgData name="이하나 윤" userId="f658f17427b35de9" providerId="LiveId" clId="{E4080FAA-AD9D-4B2F-9DEA-1C22AFE2C7DD}" dt="2024-10-25T13:06:14.813" v="175" actId="2696"/>
      <pc:docMkLst>
        <pc:docMk/>
      </pc:docMkLst>
      <pc:sldChg chg="ord">
        <pc:chgData name="이하나 윤" userId="f658f17427b35de9" providerId="LiveId" clId="{E4080FAA-AD9D-4B2F-9DEA-1C22AFE2C7DD}" dt="2024-10-25T12:04:45.005" v="0" actId="20578"/>
        <pc:sldMkLst>
          <pc:docMk/>
          <pc:sldMk cId="843223952" sldId="293"/>
        </pc:sldMkLst>
      </pc:sldChg>
      <pc:sldChg chg="addSp delSp modSp new del mod">
        <pc:chgData name="이하나 윤" userId="f658f17427b35de9" providerId="LiveId" clId="{E4080FAA-AD9D-4B2F-9DEA-1C22AFE2C7DD}" dt="2024-10-25T13:06:14.813" v="175" actId="2696"/>
        <pc:sldMkLst>
          <pc:docMk/>
          <pc:sldMk cId="227385904" sldId="294"/>
        </pc:sldMkLst>
      </pc:sldChg>
    </pc:docChg>
  </pc:docChgLst>
  <pc:docChgLst>
    <pc:chgData name="이하나 윤" userId="f658f17427b35de9" providerId="LiveId" clId="{88B88614-4FEE-4745-8A89-A068AEB01BA2}"/>
    <pc:docChg chg="undo redo custSel addSld delSld modSld sldOrd modMainMaster">
      <pc:chgData name="이하나 윤" userId="f658f17427b35de9" providerId="LiveId" clId="{88B88614-4FEE-4745-8A89-A068AEB01BA2}" dt="2024-10-27T13:42:08.471" v="11804" actId="478"/>
      <pc:docMkLst>
        <pc:docMk/>
      </pc:docMkLst>
      <pc:sldChg chg="delSp modSp mod">
        <pc:chgData name="이하나 윤" userId="f658f17427b35de9" providerId="LiveId" clId="{88B88614-4FEE-4745-8A89-A068AEB01BA2}" dt="2024-09-16T16:16:30.862" v="1461" actId="478"/>
        <pc:sldMkLst>
          <pc:docMk/>
          <pc:sldMk cId="3938342341" sldId="256"/>
        </pc:sldMkLst>
      </pc:sldChg>
      <pc:sldChg chg="del">
        <pc:chgData name="이하나 윤" userId="f658f17427b35de9" providerId="LiveId" clId="{88B88614-4FEE-4745-8A89-A068AEB01BA2}" dt="2024-09-19T14:00:50.942" v="5854" actId="47"/>
        <pc:sldMkLst>
          <pc:docMk/>
          <pc:sldMk cId="1128500237" sldId="262"/>
        </pc:sldMkLst>
      </pc:sldChg>
      <pc:sldChg chg="del">
        <pc:chgData name="이하나 윤" userId="f658f17427b35de9" providerId="LiveId" clId="{88B88614-4FEE-4745-8A89-A068AEB01BA2}" dt="2024-09-18T03:12:59.819" v="1978" actId="47"/>
        <pc:sldMkLst>
          <pc:docMk/>
          <pc:sldMk cId="3732265265" sldId="263"/>
        </pc:sldMkLst>
      </pc:sldChg>
      <pc:sldChg chg="modSp mod">
        <pc:chgData name="이하나 윤" userId="f658f17427b35de9" providerId="LiveId" clId="{88B88614-4FEE-4745-8A89-A068AEB01BA2}" dt="2024-09-16T16:47:23.172" v="1773" actId="20577"/>
        <pc:sldMkLst>
          <pc:docMk/>
          <pc:sldMk cId="1475533046" sldId="264"/>
        </pc:sldMkLst>
      </pc:sldChg>
      <pc:sldChg chg="addSp delSp modSp del mod modNotesTx">
        <pc:chgData name="이하나 윤" userId="f658f17427b35de9" providerId="LiveId" clId="{88B88614-4FEE-4745-8A89-A068AEB01BA2}" dt="2024-10-25T08:53:29.831" v="11803" actId="2696"/>
        <pc:sldMkLst>
          <pc:docMk/>
          <pc:sldMk cId="1611914063" sldId="265"/>
        </pc:sldMkLst>
      </pc:sldChg>
      <pc:sldChg chg="addSp modSp mod">
        <pc:chgData name="이하나 윤" userId="f658f17427b35de9" providerId="LiveId" clId="{88B88614-4FEE-4745-8A89-A068AEB01BA2}" dt="2024-09-22T15:07:32.157" v="10804" actId="1076"/>
        <pc:sldMkLst>
          <pc:docMk/>
          <pc:sldMk cId="719156981" sldId="266"/>
        </pc:sldMkLst>
      </pc:sldChg>
      <pc:sldChg chg="modSp mod">
        <pc:chgData name="이하나 윤" userId="f658f17427b35de9" providerId="LiveId" clId="{88B88614-4FEE-4745-8A89-A068AEB01BA2}" dt="2024-09-22T15:07:12.016" v="10801" actId="20577"/>
        <pc:sldMkLst>
          <pc:docMk/>
          <pc:sldMk cId="928359337" sldId="267"/>
        </pc:sldMkLst>
      </pc:sldChg>
      <pc:sldChg chg="addSp modSp mod modNotesTx">
        <pc:chgData name="이하나 윤" userId="f658f17427b35de9" providerId="LiveId" clId="{88B88614-4FEE-4745-8A89-A068AEB01BA2}" dt="2024-09-22T15:06:48.908" v="10772" actId="20577"/>
        <pc:sldMkLst>
          <pc:docMk/>
          <pc:sldMk cId="4198564530" sldId="268"/>
        </pc:sldMkLst>
      </pc:sldChg>
      <pc:sldChg chg="addSp delSp modSp mod">
        <pc:chgData name="이하나 윤" userId="f658f17427b35de9" providerId="LiveId" clId="{88B88614-4FEE-4745-8A89-A068AEB01BA2}" dt="2024-09-22T14:46:39.094" v="8514" actId="164"/>
        <pc:sldMkLst>
          <pc:docMk/>
          <pc:sldMk cId="2445791720" sldId="269"/>
        </pc:sldMkLst>
      </pc:sldChg>
      <pc:sldChg chg="modSp mod modNotesTx">
        <pc:chgData name="이하나 윤" userId="f658f17427b35de9" providerId="LiveId" clId="{88B88614-4FEE-4745-8A89-A068AEB01BA2}" dt="2024-09-22T14:49:16.463" v="9062" actId="20577"/>
        <pc:sldMkLst>
          <pc:docMk/>
          <pc:sldMk cId="350838128" sldId="270"/>
        </pc:sldMkLst>
      </pc:sldChg>
      <pc:sldChg chg="addSp delSp modSp new del mod">
        <pc:chgData name="이하나 윤" userId="f658f17427b35de9" providerId="LiveId" clId="{88B88614-4FEE-4745-8A89-A068AEB01BA2}" dt="2024-09-18T14:21:48.364" v="5613" actId="47"/>
        <pc:sldMkLst>
          <pc:docMk/>
          <pc:sldMk cId="4245409972" sldId="271"/>
        </pc:sldMkLst>
      </pc:sldChg>
      <pc:sldChg chg="addSp modSp new mod modNotesTx">
        <pc:chgData name="이하나 윤" userId="f658f17427b35de9" providerId="LiveId" clId="{88B88614-4FEE-4745-8A89-A068AEB01BA2}" dt="2024-09-22T15:04:44.577" v="10665" actId="20577"/>
        <pc:sldMkLst>
          <pc:docMk/>
          <pc:sldMk cId="685764990" sldId="272"/>
        </pc:sldMkLst>
      </pc:sldChg>
      <pc:sldChg chg="addSp delSp modSp new mod">
        <pc:chgData name="이하나 윤" userId="f658f17427b35de9" providerId="LiveId" clId="{88B88614-4FEE-4745-8A89-A068AEB01BA2}" dt="2024-09-22T14:39:13.293" v="7533" actId="14100"/>
        <pc:sldMkLst>
          <pc:docMk/>
          <pc:sldMk cId="2695738824" sldId="273"/>
        </pc:sldMkLst>
      </pc:sldChg>
      <pc:sldChg chg="modSp new add del mod">
        <pc:chgData name="이하나 윤" userId="f658f17427b35de9" providerId="LiveId" clId="{88B88614-4FEE-4745-8A89-A068AEB01BA2}" dt="2024-09-18T13:19:16.762" v="5201" actId="47"/>
        <pc:sldMkLst>
          <pc:docMk/>
          <pc:sldMk cId="4222257992" sldId="274"/>
        </pc:sldMkLst>
      </pc:sldChg>
      <pc:sldChg chg="addSp modSp new mod modAnim modNotesTx">
        <pc:chgData name="이하나 윤" userId="f658f17427b35de9" providerId="LiveId" clId="{88B88614-4FEE-4745-8A89-A068AEB01BA2}" dt="2024-09-22T15:06:39.531" v="10736" actId="20577"/>
        <pc:sldMkLst>
          <pc:docMk/>
          <pc:sldMk cId="2278207205" sldId="275"/>
        </pc:sldMkLst>
      </pc:sldChg>
      <pc:sldChg chg="new del">
        <pc:chgData name="이하나 윤" userId="f658f17427b35de9" providerId="LiveId" clId="{88B88614-4FEE-4745-8A89-A068AEB01BA2}" dt="2024-09-18T11:43:41.975" v="3740" actId="47"/>
        <pc:sldMkLst>
          <pc:docMk/>
          <pc:sldMk cId="225416524" sldId="276"/>
        </pc:sldMkLst>
      </pc:sldChg>
      <pc:sldChg chg="add del">
        <pc:chgData name="이하나 윤" userId="f658f17427b35de9" providerId="LiveId" clId="{88B88614-4FEE-4745-8A89-A068AEB01BA2}" dt="2024-09-18T07:26:36.943" v="3734"/>
        <pc:sldMkLst>
          <pc:docMk/>
          <pc:sldMk cId="925842570" sldId="276"/>
        </pc:sldMkLst>
      </pc:sldChg>
      <pc:sldChg chg="addSp modSp add mod modNotesTx">
        <pc:chgData name="이하나 윤" userId="f658f17427b35de9" providerId="LiveId" clId="{88B88614-4FEE-4745-8A89-A068AEB01BA2}" dt="2024-09-22T15:02:49.705" v="10244" actId="20577"/>
        <pc:sldMkLst>
          <pc:docMk/>
          <pc:sldMk cId="967541887" sldId="276"/>
        </pc:sldMkLst>
      </pc:sldChg>
      <pc:sldChg chg="modSp add del mod">
        <pc:chgData name="이하나 윤" userId="f658f17427b35de9" providerId="LiveId" clId="{88B88614-4FEE-4745-8A89-A068AEB01BA2}" dt="2024-09-18T14:08:35.178" v="5590" actId="47"/>
        <pc:sldMkLst>
          <pc:docMk/>
          <pc:sldMk cId="2306204023" sldId="277"/>
        </pc:sldMkLst>
      </pc:sldChg>
      <pc:sldChg chg="modSp add mod">
        <pc:chgData name="이하나 윤" userId="f658f17427b35de9" providerId="LiveId" clId="{88B88614-4FEE-4745-8A89-A068AEB01BA2}" dt="2024-09-18T14:06:13.756" v="5558" actId="20577"/>
        <pc:sldMkLst>
          <pc:docMk/>
          <pc:sldMk cId="2462230084" sldId="278"/>
        </pc:sldMkLst>
      </pc:sldChg>
      <pc:sldChg chg="modSp add del mod">
        <pc:chgData name="이하나 윤" userId="f658f17427b35de9" providerId="LiveId" clId="{88B88614-4FEE-4745-8A89-A068AEB01BA2}" dt="2024-09-19T13:59:13.856" v="5759" actId="47"/>
        <pc:sldMkLst>
          <pc:docMk/>
          <pc:sldMk cId="1769746780" sldId="279"/>
        </pc:sldMkLst>
      </pc:sldChg>
      <pc:sldChg chg="new del">
        <pc:chgData name="이하나 윤" userId="f658f17427b35de9" providerId="LiveId" clId="{88B88614-4FEE-4745-8A89-A068AEB01BA2}" dt="2024-09-18T14:14:25.444" v="5598" actId="680"/>
        <pc:sldMkLst>
          <pc:docMk/>
          <pc:sldMk cId="3463004266" sldId="279"/>
        </pc:sldMkLst>
      </pc:sldChg>
      <pc:sldChg chg="addSp delSp modSp new mod modShow modNotesTx">
        <pc:chgData name="이하나 윤" userId="f658f17427b35de9" providerId="LiveId" clId="{88B88614-4FEE-4745-8A89-A068AEB01BA2}" dt="2024-10-01T10:02:44.641" v="10898" actId="478"/>
        <pc:sldMkLst>
          <pc:docMk/>
          <pc:sldMk cId="49634115" sldId="280"/>
        </pc:sldMkLst>
      </pc:sldChg>
      <pc:sldChg chg="mod modShow">
        <pc:chgData name="이하나 윤" userId="f658f17427b35de9" providerId="LiveId" clId="{88B88614-4FEE-4745-8A89-A068AEB01BA2}" dt="2024-09-19T13:59:06.614" v="5757" actId="729"/>
        <pc:sldMkLst>
          <pc:docMk/>
          <pc:sldMk cId="3960250817" sldId="281"/>
        </pc:sldMkLst>
      </pc:sldChg>
      <pc:sldChg chg="addSp modSp mod ord modShow">
        <pc:chgData name="이하나 윤" userId="f658f17427b35de9" providerId="LiveId" clId="{88B88614-4FEE-4745-8A89-A068AEB01BA2}" dt="2024-09-19T14:00:28.869" v="5817"/>
        <pc:sldMkLst>
          <pc:docMk/>
          <pc:sldMk cId="2635439532" sldId="282"/>
        </pc:sldMkLst>
      </pc:sldChg>
      <pc:sldChg chg="add">
        <pc:chgData name="이하나 윤" userId="f658f17427b35de9" providerId="LiveId" clId="{88B88614-4FEE-4745-8A89-A068AEB01BA2}" dt="2024-09-21T07:58:03.828" v="5859"/>
        <pc:sldMkLst>
          <pc:docMk/>
          <pc:sldMk cId="2317806448" sldId="283"/>
        </pc:sldMkLst>
      </pc:sldChg>
      <pc:sldChg chg="addSp delSp del">
        <pc:chgData name="이하나 윤" userId="f658f17427b35de9" providerId="LiveId" clId="{88B88614-4FEE-4745-8A89-A068AEB01BA2}" dt="2024-09-19T13:58:59.408" v="5755" actId="47"/>
        <pc:sldMkLst>
          <pc:docMk/>
          <pc:sldMk cId="2786085754" sldId="283"/>
        </pc:sldMkLst>
      </pc:sldChg>
      <pc:sldChg chg="addSp delSp new mod modShow">
        <pc:chgData name="이하나 윤" userId="f658f17427b35de9" providerId="LiveId" clId="{88B88614-4FEE-4745-8A89-A068AEB01BA2}" dt="2024-09-21T10:38:00.629" v="6421" actId="22"/>
        <pc:sldMkLst>
          <pc:docMk/>
          <pc:sldMk cId="1478634854" sldId="284"/>
        </pc:sldMkLst>
      </pc:sldChg>
      <pc:sldChg chg="addSp delSp new del mod modShow">
        <pc:chgData name="이하나 윤" userId="f658f17427b35de9" providerId="LiveId" clId="{88B88614-4FEE-4745-8A89-A068AEB01BA2}" dt="2024-09-21T10:37:34.335" v="6417" actId="47"/>
        <pc:sldMkLst>
          <pc:docMk/>
          <pc:sldMk cId="2351279759" sldId="284"/>
        </pc:sldMkLst>
      </pc:sldChg>
      <pc:sldChg chg="modSp new mod modShow">
        <pc:chgData name="이하나 윤" userId="f658f17427b35de9" providerId="LiveId" clId="{88B88614-4FEE-4745-8A89-A068AEB01BA2}" dt="2024-09-22T14:54:39.469" v="9934" actId="20577"/>
        <pc:sldMkLst>
          <pc:docMk/>
          <pc:sldMk cId="2041063702" sldId="287"/>
        </pc:sldMkLst>
      </pc:sldChg>
      <pc:sldChg chg="new del">
        <pc:chgData name="이하나 윤" userId="f658f17427b35de9" providerId="LiveId" clId="{88B88614-4FEE-4745-8A89-A068AEB01BA2}" dt="2024-09-22T14:55:18.798" v="9938" actId="680"/>
        <pc:sldMkLst>
          <pc:docMk/>
          <pc:sldMk cId="405292198" sldId="288"/>
        </pc:sldMkLst>
      </pc:sldChg>
      <pc:sldChg chg="addSp modSp add mod modAnim">
        <pc:chgData name="이하나 윤" userId="f658f17427b35de9" providerId="LiveId" clId="{88B88614-4FEE-4745-8A89-A068AEB01BA2}" dt="2024-09-22T15:06:12.063" v="10703" actId="20577"/>
        <pc:sldMkLst>
          <pc:docMk/>
          <pc:sldMk cId="4181368662" sldId="288"/>
        </pc:sldMkLst>
      </pc:sldChg>
      <pc:sldChg chg="add del">
        <pc:chgData name="이하나 윤" userId="f658f17427b35de9" providerId="LiveId" clId="{88B88614-4FEE-4745-8A89-A068AEB01BA2}" dt="2024-09-22T14:55:17.801" v="9937"/>
        <pc:sldMkLst>
          <pc:docMk/>
          <pc:sldMk cId="2341233784" sldId="289"/>
        </pc:sldMkLst>
      </pc:sldChg>
      <pc:sldChg chg="modSp mod">
        <pc:chgData name="이하나 윤" userId="f658f17427b35de9" providerId="LiveId" clId="{88B88614-4FEE-4745-8A89-A068AEB01BA2}" dt="2024-10-25T07:35:07.427" v="11448" actId="20577"/>
        <pc:sldMkLst>
          <pc:docMk/>
          <pc:sldMk cId="1361200789" sldId="290"/>
        </pc:sldMkLst>
      </pc:sldChg>
      <pc:sldChg chg="addSp delSp modSp add mod">
        <pc:chgData name="이하나 윤" userId="f658f17427b35de9" providerId="LiveId" clId="{88B88614-4FEE-4745-8A89-A068AEB01BA2}" dt="2024-10-10T18:27:51.414" v="11353" actId="1076"/>
        <pc:sldMkLst>
          <pc:docMk/>
          <pc:sldMk cId="1589639050" sldId="291"/>
        </pc:sldMkLst>
      </pc:sldChg>
      <pc:sldChg chg="addSp delSp modSp new del mod">
        <pc:chgData name="이하나 윤" userId="f658f17427b35de9" providerId="LiveId" clId="{88B88614-4FEE-4745-8A89-A068AEB01BA2}" dt="2024-10-01T10:02:29.011" v="10895" actId="47"/>
        <pc:sldMkLst>
          <pc:docMk/>
          <pc:sldMk cId="3363430397" sldId="291"/>
        </pc:sldMkLst>
      </pc:sldChg>
      <pc:sldChg chg="addSp delSp modSp add mod">
        <pc:chgData name="이하나 윤" userId="f658f17427b35de9" providerId="LiveId" clId="{88B88614-4FEE-4745-8A89-A068AEB01BA2}" dt="2024-10-25T08:11:12.297" v="11800" actId="5793"/>
        <pc:sldMkLst>
          <pc:docMk/>
          <pc:sldMk cId="3030668024" sldId="292"/>
        </pc:sldMkLst>
      </pc:sldChg>
      <pc:sldChg chg="modSp add del mod">
        <pc:chgData name="이하나 윤" userId="f658f17427b35de9" providerId="LiveId" clId="{88B88614-4FEE-4745-8A89-A068AEB01BA2}" dt="2024-10-10T18:14:00.795" v="11263"/>
        <pc:sldMkLst>
          <pc:docMk/>
          <pc:sldMk cId="3376170512" sldId="292"/>
        </pc:sldMkLst>
      </pc:sldChg>
      <pc:sldChg chg="addSp delSp modSp new del mod">
        <pc:chgData name="이하나 윤" userId="f658f17427b35de9" providerId="LiveId" clId="{88B88614-4FEE-4745-8A89-A068AEB01BA2}" dt="2024-10-25T07:43:19.769" v="11494" actId="47"/>
        <pc:sldMkLst>
          <pc:docMk/>
          <pc:sldMk cId="3700361971" sldId="292"/>
        </pc:sldMkLst>
      </pc:sldChg>
      <pc:sldChg chg="delSp add mod">
        <pc:chgData name="이하나 윤" userId="f658f17427b35de9" providerId="LiveId" clId="{88B88614-4FEE-4745-8A89-A068AEB01BA2}" dt="2024-10-27T13:42:08.471" v="11804" actId="478"/>
        <pc:sldMkLst>
          <pc:docMk/>
          <pc:sldMk cId="843223952" sldId="293"/>
        </pc:sldMkLst>
      </pc:sldChg>
      <pc:sldMasterChg chg="modSp mod">
        <pc:chgData name="이하나 윤" userId="f658f17427b35de9" providerId="LiveId" clId="{88B88614-4FEE-4745-8A89-A068AEB01BA2}" dt="2024-09-16T16:54:50.156" v="1893" actId="20577"/>
        <pc:sldMasterMkLst>
          <pc:docMk/>
          <pc:sldMasterMk cId="1128300563" sldId="2147483648"/>
        </pc:sldMasterMkLst>
      </pc:sldMasterChg>
    </pc:docChg>
  </pc:docChgLst>
  <pc:docChgLst>
    <pc:chgData name="이하나 윤" userId="f658f17427b35de9" providerId="LiveId" clId="{97D875B6-82B2-4EB3-B06B-B63E1F630416}"/>
    <pc:docChg chg="custSel delSld modSld">
      <pc:chgData name="이하나 윤" userId="f658f17427b35de9" providerId="LiveId" clId="{97D875B6-82B2-4EB3-B06B-B63E1F630416}" dt="2025-03-11T15:38:51.616" v="44" actId="2696"/>
      <pc:docMkLst>
        <pc:docMk/>
      </pc:docMkLst>
      <pc:sldChg chg="addSp delSp modSp mod">
        <pc:chgData name="이하나 윤" userId="f658f17427b35de9" providerId="LiveId" clId="{97D875B6-82B2-4EB3-B06B-B63E1F630416}" dt="2025-03-11T15:38:36.917" v="43" actId="478"/>
        <pc:sldMkLst>
          <pc:docMk/>
          <pc:sldMk cId="3938342341" sldId="256"/>
        </pc:sldMkLst>
        <pc:spChg chg="del">
          <ac:chgData name="이하나 윤" userId="f658f17427b35de9" providerId="LiveId" clId="{97D875B6-82B2-4EB3-B06B-B63E1F630416}" dt="2025-03-11T15:38:29.029" v="41" actId="478"/>
          <ac:spMkLst>
            <pc:docMk/>
            <pc:sldMk cId="3938342341" sldId="256"/>
            <ac:spMk id="3" creationId="{5DA27EC1-0836-C16A-D079-57E537521AF5}"/>
          </ac:spMkLst>
        </pc:spChg>
        <pc:spChg chg="add del mod">
          <ac:chgData name="이하나 윤" userId="f658f17427b35de9" providerId="LiveId" clId="{97D875B6-82B2-4EB3-B06B-B63E1F630416}" dt="2025-03-11T15:38:36.917" v="43" actId="478"/>
          <ac:spMkLst>
            <pc:docMk/>
            <pc:sldMk cId="3938342341" sldId="256"/>
            <ac:spMk id="6" creationId="{7CCC7F91-677D-8725-1F0B-D097B3525D50}"/>
          </ac:spMkLst>
        </pc:spChg>
        <pc:graphicFrameChg chg="add mod modGraphic">
          <ac:chgData name="이하나 윤" userId="f658f17427b35de9" providerId="LiveId" clId="{97D875B6-82B2-4EB3-B06B-B63E1F630416}" dt="2025-03-11T15:38:34.390" v="42" actId="1076"/>
          <ac:graphicFrameMkLst>
            <pc:docMk/>
            <pc:sldMk cId="3938342341" sldId="256"/>
            <ac:graphicFrameMk id="4" creationId="{27CDC982-BC9D-8C11-A8DC-180C387470BC}"/>
          </ac:graphicFrameMkLst>
        </pc:graphicFrameChg>
      </pc:sldChg>
      <pc:sldChg chg="del">
        <pc:chgData name="이하나 윤" userId="f658f17427b35de9" providerId="LiveId" clId="{97D875B6-82B2-4EB3-B06B-B63E1F630416}" dt="2025-03-11T15:38:51.616" v="44" actId="2696"/>
        <pc:sldMkLst>
          <pc:docMk/>
          <pc:sldMk cId="807004262" sldId="261"/>
        </pc:sldMkLst>
      </pc:sldChg>
      <pc:sldChg chg="del">
        <pc:chgData name="이하나 윤" userId="f658f17427b35de9" providerId="LiveId" clId="{97D875B6-82B2-4EB3-B06B-B63E1F630416}" dt="2025-02-19T06:23:59.105" v="0" actId="2696"/>
        <pc:sldMkLst>
          <pc:docMk/>
          <pc:sldMk cId="3030668024" sldId="292"/>
        </pc:sldMkLst>
      </pc:sldChg>
    </pc:docChg>
  </pc:docChgLst>
  <pc:docChgLst>
    <pc:chgData name="이하나 윤" userId="f658f17427b35de9" providerId="LiveId" clId="{30B925AC-432F-4A30-83F0-4B4F4D58DBBE}"/>
    <pc:docChg chg="undo redo custSel addSld delSld modSld sldOrd modMainMaster">
      <pc:chgData name="이하나 윤" userId="f658f17427b35de9" providerId="LiveId" clId="{30B925AC-432F-4A30-83F0-4B4F4D58DBBE}" dt="2024-09-22T12:20:02.946" v="9113"/>
      <pc:docMkLst>
        <pc:docMk/>
      </pc:docMkLst>
      <pc:sldChg chg="modSp mod">
        <pc:chgData name="이하나 윤" userId="f658f17427b35de9" providerId="LiveId" clId="{30B925AC-432F-4A30-83F0-4B4F4D58DBBE}" dt="2024-09-15T08:56:12.054" v="373" actId="20577"/>
        <pc:sldMkLst>
          <pc:docMk/>
          <pc:sldMk cId="3938342341" sldId="256"/>
        </pc:sldMkLst>
      </pc:sldChg>
      <pc:sldChg chg="add del">
        <pc:chgData name="이하나 윤" userId="f658f17427b35de9" providerId="LiveId" clId="{30B925AC-432F-4A30-83F0-4B4F4D58DBBE}" dt="2024-09-15T07:35:50.462" v="4" actId="47"/>
        <pc:sldMkLst>
          <pc:docMk/>
          <pc:sldMk cId="209551302" sldId="260"/>
        </pc:sldMkLst>
      </pc:sldChg>
      <pc:sldChg chg="add del">
        <pc:chgData name="이하나 윤" userId="f658f17427b35de9" providerId="LiveId" clId="{30B925AC-432F-4A30-83F0-4B4F4D58DBBE}" dt="2024-09-15T07:35:49.800" v="3" actId="47"/>
        <pc:sldMkLst>
          <pc:docMk/>
          <pc:sldMk cId="807004262" sldId="261"/>
        </pc:sldMkLst>
      </pc:sldChg>
      <pc:sldChg chg="addSp delSp modSp new mod">
        <pc:chgData name="이하나 윤" userId="f658f17427b35de9" providerId="LiveId" clId="{30B925AC-432F-4A30-83F0-4B4F4D58DBBE}" dt="2024-09-15T08:23:49.239" v="189" actId="11529"/>
        <pc:sldMkLst>
          <pc:docMk/>
          <pc:sldMk cId="1475533046" sldId="264"/>
        </pc:sldMkLst>
      </pc:sldChg>
      <pc:sldChg chg="addSp delSp modSp new mod ord">
        <pc:chgData name="이하나 윤" userId="f658f17427b35de9" providerId="LiveId" clId="{30B925AC-432F-4A30-83F0-4B4F4D58DBBE}" dt="2024-09-15T12:12:04.630" v="3049" actId="14100"/>
        <pc:sldMkLst>
          <pc:docMk/>
          <pc:sldMk cId="1611914063" sldId="265"/>
        </pc:sldMkLst>
      </pc:sldChg>
      <pc:sldChg chg="modSp new mod">
        <pc:chgData name="이하나 윤" userId="f658f17427b35de9" providerId="LiveId" clId="{30B925AC-432F-4A30-83F0-4B4F4D58DBBE}" dt="2024-09-15T08:54:29.894" v="258" actId="20577"/>
        <pc:sldMkLst>
          <pc:docMk/>
          <pc:sldMk cId="719156981" sldId="266"/>
        </pc:sldMkLst>
      </pc:sldChg>
      <pc:sldChg chg="modSp new mod">
        <pc:chgData name="이하나 윤" userId="f658f17427b35de9" providerId="LiveId" clId="{30B925AC-432F-4A30-83F0-4B4F4D58DBBE}" dt="2024-09-15T09:14:10.834" v="841" actId="20577"/>
        <pc:sldMkLst>
          <pc:docMk/>
          <pc:sldMk cId="928359337" sldId="267"/>
        </pc:sldMkLst>
      </pc:sldChg>
      <pc:sldChg chg="modSp new mod">
        <pc:chgData name="이하나 윤" userId="f658f17427b35de9" providerId="LiveId" clId="{30B925AC-432F-4A30-83F0-4B4F4D58DBBE}" dt="2024-09-15T08:54:46.136" v="303" actId="20577"/>
        <pc:sldMkLst>
          <pc:docMk/>
          <pc:sldMk cId="4198564530" sldId="268"/>
        </pc:sldMkLst>
      </pc:sldChg>
      <pc:sldChg chg="addSp modSp new mod">
        <pc:chgData name="이하나 윤" userId="f658f17427b35de9" providerId="LiveId" clId="{30B925AC-432F-4A30-83F0-4B4F4D58DBBE}" dt="2024-09-22T12:17:17.139" v="8816" actId="20577"/>
        <pc:sldMkLst>
          <pc:docMk/>
          <pc:sldMk cId="2445791720" sldId="269"/>
        </pc:sldMkLst>
      </pc:sldChg>
      <pc:sldChg chg="modSp new mod">
        <pc:chgData name="이하나 윤" userId="f658f17427b35de9" providerId="LiveId" clId="{30B925AC-432F-4A30-83F0-4B4F4D58DBBE}" dt="2024-09-22T11:20:26.856" v="6682" actId="20577"/>
        <pc:sldMkLst>
          <pc:docMk/>
          <pc:sldMk cId="350838128" sldId="270"/>
        </pc:sldMkLst>
      </pc:sldChg>
      <pc:sldChg chg="modSp mod">
        <pc:chgData name="이하나 윤" userId="f658f17427b35de9" providerId="LiveId" clId="{30B925AC-432F-4A30-83F0-4B4F4D58DBBE}" dt="2024-09-22T12:20:02.946" v="9113"/>
        <pc:sldMkLst>
          <pc:docMk/>
          <pc:sldMk cId="685764990" sldId="272"/>
        </pc:sldMkLst>
      </pc:sldChg>
      <pc:sldChg chg="modSp mod">
        <pc:chgData name="이하나 윤" userId="f658f17427b35de9" providerId="LiveId" clId="{30B925AC-432F-4A30-83F0-4B4F4D58DBBE}" dt="2024-09-20T08:58:51.307" v="5248" actId="20577"/>
        <pc:sldMkLst>
          <pc:docMk/>
          <pc:sldMk cId="2278207205" sldId="275"/>
        </pc:sldMkLst>
      </pc:sldChg>
      <pc:sldChg chg="modSp mod">
        <pc:chgData name="이하나 윤" userId="f658f17427b35de9" providerId="LiveId" clId="{30B925AC-432F-4A30-83F0-4B4F4D58DBBE}" dt="2024-09-22T12:14:59.340" v="8625" actId="20577"/>
        <pc:sldMkLst>
          <pc:docMk/>
          <pc:sldMk cId="967541887" sldId="276"/>
        </pc:sldMkLst>
      </pc:sldChg>
      <pc:sldChg chg="modSp mod">
        <pc:chgData name="이하나 윤" userId="f658f17427b35de9" providerId="LiveId" clId="{30B925AC-432F-4A30-83F0-4B4F4D58DBBE}" dt="2024-09-19T10:38:46.455" v="3510" actId="20577"/>
        <pc:sldMkLst>
          <pc:docMk/>
          <pc:sldMk cId="2462230084" sldId="278"/>
        </pc:sldMkLst>
      </pc:sldChg>
      <pc:sldChg chg="addSp delSp modSp mod modNotesTx">
        <pc:chgData name="이하나 윤" userId="f658f17427b35de9" providerId="LiveId" clId="{30B925AC-432F-4A30-83F0-4B4F4D58DBBE}" dt="2024-09-22T11:48:25.905" v="7202" actId="1036"/>
        <pc:sldMkLst>
          <pc:docMk/>
          <pc:sldMk cId="49634115" sldId="280"/>
        </pc:sldMkLst>
      </pc:sldChg>
      <pc:sldChg chg="addSp delSp modSp new mod">
        <pc:chgData name="이하나 윤" userId="f658f17427b35de9" providerId="LiveId" clId="{30B925AC-432F-4A30-83F0-4B4F4D58DBBE}" dt="2024-09-19T11:56:04.118" v="4329" actId="14100"/>
        <pc:sldMkLst>
          <pc:docMk/>
          <pc:sldMk cId="3960250817" sldId="281"/>
        </pc:sldMkLst>
      </pc:sldChg>
      <pc:sldChg chg="addSp delSp new mod">
        <pc:chgData name="이하나 윤" userId="f658f17427b35de9" providerId="LiveId" clId="{30B925AC-432F-4A30-83F0-4B4F4D58DBBE}" dt="2024-09-19T11:55:44.118" v="4325" actId="22"/>
        <pc:sldMkLst>
          <pc:docMk/>
          <pc:sldMk cId="2635439532" sldId="282"/>
        </pc:sldMkLst>
      </pc:sldChg>
      <pc:sldChg chg="addSp delSp modSp add mod">
        <pc:chgData name="이하나 윤" userId="f658f17427b35de9" providerId="LiveId" clId="{30B925AC-432F-4A30-83F0-4B4F4D58DBBE}" dt="2024-09-19T12:18:53.160" v="4834" actId="21"/>
        <pc:sldMkLst>
          <pc:docMk/>
          <pc:sldMk cId="2786085754" sldId="283"/>
        </pc:sldMkLst>
      </pc:sldChg>
      <pc:sldChg chg="addSp delSp modSp new mod modShow">
        <pc:chgData name="이하나 윤" userId="f658f17427b35de9" providerId="LiveId" clId="{30B925AC-432F-4A30-83F0-4B4F4D58DBBE}" dt="2024-09-22T11:07:00.599" v="6341" actId="167"/>
        <pc:sldMkLst>
          <pc:docMk/>
          <pc:sldMk cId="3457981133" sldId="285"/>
        </pc:sldMkLst>
      </pc:sldChg>
      <pc:sldChg chg="addSp modSp new mod">
        <pc:chgData name="이하나 윤" userId="f658f17427b35de9" providerId="LiveId" clId="{30B925AC-432F-4A30-83F0-4B4F4D58DBBE}" dt="2024-09-22T11:25:26.719" v="6818" actId="1036"/>
        <pc:sldMkLst>
          <pc:docMk/>
          <pc:sldMk cId="1925556861" sldId="286"/>
        </pc:sldMkLst>
      </pc:sldChg>
      <pc:sldMasterChg chg="modSp mod">
        <pc:chgData name="이하나 윤" userId="f658f17427b35de9" providerId="LiveId" clId="{30B925AC-432F-4A30-83F0-4B4F4D58DBBE}" dt="2024-09-15T07:37:20.890" v="27" actId="14100"/>
        <pc:sldMasterMkLst>
          <pc:docMk/>
          <pc:sldMasterMk cId="1128300563" sldId="2147483648"/>
        </pc:sldMasterMkLst>
      </pc:sldMasterChg>
    </pc:docChg>
  </pc:docChgLst>
  <pc:docChgLst>
    <pc:chgData name="이하나 윤" userId="f658f17427b35de9" providerId="LiveId" clId="{914488B8-C25C-4B8B-9D96-DB7467C48F40}"/>
    <pc:docChg chg="undo custSel addSld modSld sldOrd">
      <pc:chgData name="이하나 윤" userId="f658f17427b35de9" providerId="LiveId" clId="{914488B8-C25C-4B8B-9D96-DB7467C48F40}" dt="2024-09-27T08:13:53.878" v="393" actId="2164"/>
      <pc:docMkLst>
        <pc:docMk/>
      </pc:docMkLst>
      <pc:sldChg chg="addSp modSp mod">
        <pc:chgData name="이하나 윤" userId="f658f17427b35de9" providerId="LiveId" clId="{914488B8-C25C-4B8B-9D96-DB7467C48F40}" dt="2024-09-24T02:37:24.548" v="173" actId="1076"/>
        <pc:sldMkLst>
          <pc:docMk/>
          <pc:sldMk cId="1611914063" sldId="265"/>
        </pc:sldMkLst>
      </pc:sldChg>
      <pc:sldChg chg="addSp modSp mod">
        <pc:chgData name="이하나 윤" userId="f658f17427b35de9" providerId="LiveId" clId="{914488B8-C25C-4B8B-9D96-DB7467C48F40}" dt="2024-09-24T02:34:14.180" v="54" actId="404"/>
        <pc:sldMkLst>
          <pc:docMk/>
          <pc:sldMk cId="4198564530" sldId="268"/>
        </pc:sldMkLst>
      </pc:sldChg>
      <pc:sldChg chg="modSp mod">
        <pc:chgData name="이하나 윤" userId="f658f17427b35de9" providerId="LiveId" clId="{914488B8-C25C-4B8B-9D96-DB7467C48F40}" dt="2024-09-24T02:36:00.537" v="101" actId="20577"/>
        <pc:sldMkLst>
          <pc:docMk/>
          <pc:sldMk cId="2445791720" sldId="269"/>
        </pc:sldMkLst>
      </pc:sldChg>
      <pc:sldChg chg="addSp modSp mod ord">
        <pc:chgData name="이하나 윤" userId="f658f17427b35de9" providerId="LiveId" clId="{914488B8-C25C-4B8B-9D96-DB7467C48F40}" dt="2024-09-24T02:39:11.473" v="202" actId="20577"/>
        <pc:sldMkLst>
          <pc:docMk/>
          <pc:sldMk cId="967541887" sldId="276"/>
        </pc:sldMkLst>
      </pc:sldChg>
      <pc:sldChg chg="modSp mod">
        <pc:chgData name="이하나 윤" userId="f658f17427b35de9" providerId="LiveId" clId="{914488B8-C25C-4B8B-9D96-DB7467C48F40}" dt="2024-09-24T02:36:16.977" v="134" actId="20577"/>
        <pc:sldMkLst>
          <pc:docMk/>
          <pc:sldMk cId="2462230084" sldId="278"/>
        </pc:sldMkLst>
      </pc:sldChg>
      <pc:sldChg chg="modNotesTx">
        <pc:chgData name="이하나 윤" userId="f658f17427b35de9" providerId="LiveId" clId="{914488B8-C25C-4B8B-9D96-DB7467C48F40}" dt="2024-09-24T02:48:14.902" v="295" actId="20577"/>
        <pc:sldMkLst>
          <pc:docMk/>
          <pc:sldMk cId="49634115" sldId="280"/>
        </pc:sldMkLst>
      </pc:sldChg>
      <pc:sldChg chg="addSp delSp modSp new mod">
        <pc:chgData name="이하나 윤" userId="f658f17427b35de9" providerId="LiveId" clId="{914488B8-C25C-4B8B-9D96-DB7467C48F40}" dt="2024-09-24T02:49:22.662" v="368" actId="1076"/>
        <pc:sldMkLst>
          <pc:docMk/>
          <pc:sldMk cId="1196597664" sldId="289"/>
        </pc:sldMkLst>
      </pc:sldChg>
      <pc:sldChg chg="modSp add mod">
        <pc:chgData name="이하나 윤" userId="f658f17427b35de9" providerId="LiveId" clId="{914488B8-C25C-4B8B-9D96-DB7467C48F40}" dt="2024-09-27T08:13:53.878" v="393" actId="2164"/>
        <pc:sldMkLst>
          <pc:docMk/>
          <pc:sldMk cId="1361200789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5AB31-7295-45B4-B989-40ADB172A81E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01321-4823-4415-B237-9149D03CB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26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이것저것 해야 될 것</a:t>
            </a:r>
            <a:endParaRPr lang="en-US" altLang="ko-KR"/>
          </a:p>
          <a:p>
            <a:r>
              <a:rPr lang="en-US" altLang="ko-KR"/>
              <a:t>(0922)</a:t>
            </a:r>
          </a:p>
          <a:p>
            <a:pPr marL="171450" indent="-171450">
              <a:buFontTx/>
              <a:buChar char="-"/>
            </a:pPr>
            <a:r>
              <a:rPr lang="ko-KR" altLang="en-US"/>
              <a:t>시나리오</a:t>
            </a:r>
            <a:r>
              <a:rPr lang="en-US" altLang="ko-KR"/>
              <a:t>(</a:t>
            </a:r>
            <a:r>
              <a:rPr lang="ko-KR" altLang="en-US"/>
              <a:t>시놉시스</a:t>
            </a:r>
            <a:r>
              <a:rPr lang="en-US" altLang="ko-KR"/>
              <a:t>) </a:t>
            </a:r>
            <a:r>
              <a:rPr lang="ko-KR" altLang="en-US"/>
              <a:t>작성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캐릭터 소지 아이템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캐릭터</a:t>
            </a:r>
            <a:r>
              <a:rPr lang="en-US" altLang="ko-KR"/>
              <a:t>/</a:t>
            </a:r>
            <a:r>
              <a:rPr lang="ko-KR" altLang="en-US"/>
              <a:t>게임 컨셉</a:t>
            </a:r>
            <a:r>
              <a:rPr lang="en-US" altLang="ko-KR"/>
              <a:t>(</a:t>
            </a:r>
            <a:r>
              <a:rPr lang="ko-KR" altLang="en-US"/>
              <a:t>초기의 마법소녀 컨셉으로써</a:t>
            </a:r>
            <a:r>
              <a:rPr lang="en-US" altLang="ko-KR"/>
              <a:t>) </a:t>
            </a:r>
            <a:r>
              <a:rPr lang="ko-KR" altLang="en-US"/>
              <a:t>다시 생각하기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스킬</a:t>
            </a:r>
            <a:r>
              <a:rPr lang="en-US" altLang="ko-KR"/>
              <a:t>…</a:t>
            </a:r>
          </a:p>
          <a:p>
            <a:pPr marL="171450" indent="-171450">
              <a:buFontTx/>
              <a:buChar char="-"/>
            </a:pPr>
            <a:r>
              <a:rPr lang="ko-KR" altLang="en-US"/>
              <a:t>게임 맵 아트</a:t>
            </a:r>
            <a:r>
              <a:rPr lang="en-US" altLang="ko-KR"/>
              <a:t>?</a:t>
            </a:r>
            <a:r>
              <a:rPr lang="ko-KR" altLang="en-US"/>
              <a:t>가 </a:t>
            </a:r>
            <a:r>
              <a:rPr lang="ko-KR" altLang="en-US" err="1"/>
              <a:t>사이드뷰</a:t>
            </a:r>
            <a:r>
              <a:rPr lang="en-US" altLang="ko-KR"/>
              <a:t>(ex. </a:t>
            </a:r>
            <a:r>
              <a:rPr lang="ko-KR" altLang="en-US"/>
              <a:t>산나비</a:t>
            </a:r>
            <a:r>
              <a:rPr lang="en-US" altLang="ko-KR"/>
              <a:t>, </a:t>
            </a:r>
            <a:r>
              <a:rPr lang="ko-KR" altLang="en-US" err="1"/>
              <a:t>카타나제로</a:t>
            </a:r>
            <a:r>
              <a:rPr lang="en-US" altLang="ko-KR"/>
              <a:t>)</a:t>
            </a:r>
            <a:r>
              <a:rPr lang="ko-KR" altLang="en-US"/>
              <a:t>인지</a:t>
            </a:r>
            <a:r>
              <a:rPr lang="en-US" altLang="ko-KR"/>
              <a:t>, </a:t>
            </a:r>
            <a:r>
              <a:rPr lang="ko-KR" altLang="en-US" err="1"/>
              <a:t>아이소매트릭뷰</a:t>
            </a:r>
            <a:r>
              <a:rPr lang="en-US" altLang="ko-KR"/>
              <a:t>(</a:t>
            </a:r>
            <a:r>
              <a:rPr lang="ko-KR" altLang="en-US" err="1"/>
              <a:t>페르시안의왕자</a:t>
            </a:r>
            <a:r>
              <a:rPr lang="en-US" altLang="ko-KR"/>
              <a:t>:1989</a:t>
            </a:r>
            <a:r>
              <a:rPr lang="ko-KR" altLang="en-US"/>
              <a:t>년</a:t>
            </a:r>
            <a:r>
              <a:rPr lang="en-US" altLang="ko-KR"/>
              <a:t>)</a:t>
            </a:r>
            <a:r>
              <a:rPr lang="ko-KR" altLang="en-US"/>
              <a:t>인지</a:t>
            </a:r>
            <a:r>
              <a:rPr lang="en-US" altLang="ko-KR"/>
              <a:t>… (</a:t>
            </a:r>
            <a:r>
              <a:rPr lang="ko-KR" altLang="en-US"/>
              <a:t>그래픽적으로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58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수정</a:t>
            </a:r>
            <a:r>
              <a:rPr lang="en-US" altLang="ko-KR"/>
              <a:t>&amp;</a:t>
            </a:r>
            <a:r>
              <a:rPr lang="ko-KR" altLang="en-US"/>
              <a:t>내용 추가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05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이것저것 해야 될 것</a:t>
            </a:r>
            <a:endParaRPr lang="en-US" altLang="ko-KR"/>
          </a:p>
          <a:p>
            <a:r>
              <a:rPr lang="en-US" altLang="ko-KR"/>
              <a:t>(0922)</a:t>
            </a:r>
          </a:p>
          <a:p>
            <a:pPr marL="171450" indent="-171450">
              <a:buFontTx/>
              <a:buChar char="-"/>
            </a:pPr>
            <a:r>
              <a:rPr lang="ko-KR" altLang="en-US"/>
              <a:t>시나리오</a:t>
            </a:r>
            <a:r>
              <a:rPr lang="en-US" altLang="ko-KR"/>
              <a:t>(</a:t>
            </a:r>
            <a:r>
              <a:rPr lang="ko-KR" altLang="en-US"/>
              <a:t>시놉시스</a:t>
            </a:r>
            <a:r>
              <a:rPr lang="en-US" altLang="ko-KR"/>
              <a:t>) </a:t>
            </a:r>
            <a:r>
              <a:rPr lang="ko-KR" altLang="en-US"/>
              <a:t>작성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캐릭터 소지 아이템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캐릭터</a:t>
            </a:r>
            <a:r>
              <a:rPr lang="en-US" altLang="ko-KR"/>
              <a:t>/</a:t>
            </a:r>
            <a:r>
              <a:rPr lang="ko-KR" altLang="en-US"/>
              <a:t>게임 컨셉</a:t>
            </a:r>
            <a:r>
              <a:rPr lang="en-US" altLang="ko-KR"/>
              <a:t>(</a:t>
            </a:r>
            <a:r>
              <a:rPr lang="ko-KR" altLang="en-US"/>
              <a:t>초기의 마법소녀 컨셉으로써</a:t>
            </a:r>
            <a:r>
              <a:rPr lang="en-US" altLang="ko-KR"/>
              <a:t>) </a:t>
            </a:r>
            <a:r>
              <a:rPr lang="ko-KR" altLang="en-US"/>
              <a:t>다시 생각하기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스킬</a:t>
            </a:r>
            <a:r>
              <a:rPr lang="en-US" altLang="ko-KR"/>
              <a:t>…</a:t>
            </a:r>
          </a:p>
          <a:p>
            <a:pPr marL="171450" indent="-171450">
              <a:buFontTx/>
              <a:buChar char="-"/>
            </a:pPr>
            <a:r>
              <a:rPr lang="ko-KR" altLang="en-US"/>
              <a:t>게임 맵 아트</a:t>
            </a:r>
            <a:r>
              <a:rPr lang="en-US" altLang="ko-KR"/>
              <a:t>?</a:t>
            </a:r>
            <a:r>
              <a:rPr lang="ko-KR" altLang="en-US"/>
              <a:t>가 </a:t>
            </a:r>
            <a:r>
              <a:rPr lang="ko-KR" altLang="en-US" err="1"/>
              <a:t>사이드뷰</a:t>
            </a:r>
            <a:r>
              <a:rPr lang="en-US" altLang="ko-KR"/>
              <a:t>(ex. </a:t>
            </a:r>
            <a:r>
              <a:rPr lang="ko-KR" altLang="en-US"/>
              <a:t>산나비</a:t>
            </a:r>
            <a:r>
              <a:rPr lang="en-US" altLang="ko-KR"/>
              <a:t>, </a:t>
            </a:r>
            <a:r>
              <a:rPr lang="ko-KR" altLang="en-US" err="1"/>
              <a:t>카타나제로</a:t>
            </a:r>
            <a:r>
              <a:rPr lang="en-US" altLang="ko-KR"/>
              <a:t>)</a:t>
            </a:r>
            <a:r>
              <a:rPr lang="ko-KR" altLang="en-US"/>
              <a:t>인지</a:t>
            </a:r>
            <a:r>
              <a:rPr lang="en-US" altLang="ko-KR"/>
              <a:t>, </a:t>
            </a:r>
            <a:r>
              <a:rPr lang="ko-KR" altLang="en-US" err="1"/>
              <a:t>아이소매트릭뷰</a:t>
            </a:r>
            <a:r>
              <a:rPr lang="en-US" altLang="ko-KR"/>
              <a:t>(</a:t>
            </a:r>
            <a:r>
              <a:rPr lang="ko-KR" altLang="en-US" err="1"/>
              <a:t>페르시안의왕자</a:t>
            </a:r>
            <a:r>
              <a:rPr lang="en-US" altLang="ko-KR"/>
              <a:t>:1989</a:t>
            </a:r>
            <a:r>
              <a:rPr lang="ko-KR" altLang="en-US"/>
              <a:t>년</a:t>
            </a:r>
            <a:r>
              <a:rPr lang="en-US" altLang="ko-KR"/>
              <a:t>)</a:t>
            </a:r>
            <a:r>
              <a:rPr lang="ko-KR" altLang="en-US"/>
              <a:t>인지</a:t>
            </a:r>
            <a:r>
              <a:rPr lang="en-US" altLang="ko-KR"/>
              <a:t>… (</a:t>
            </a:r>
            <a:r>
              <a:rPr lang="ko-KR" altLang="en-US"/>
              <a:t>그래픽적으로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88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플랫포머</a:t>
            </a:r>
            <a:r>
              <a:rPr lang="en-US" altLang="ko-KR"/>
              <a:t>…………………………………….?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538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4165-2DE5-FF6D-DD76-BABB376E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FA9E66-026B-D84B-A421-06F3AF9BB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13D35C-904E-E088-E538-0F677D64A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원래는 </a:t>
            </a:r>
            <a:r>
              <a:rPr lang="en-US" altLang="ko-KR" err="1"/>
              <a:t>qwer</a:t>
            </a:r>
            <a:r>
              <a:rPr lang="en-US" altLang="ko-KR"/>
              <a:t>/</a:t>
            </a:r>
            <a:r>
              <a:rPr lang="en-US" altLang="ko-KR" err="1"/>
              <a:t>asdf</a:t>
            </a:r>
            <a:r>
              <a:rPr lang="en-US" altLang="ko-KR"/>
              <a:t> </a:t>
            </a:r>
            <a:r>
              <a:rPr lang="ko-KR" altLang="en-US"/>
              <a:t>키 안에 공격 키를 넣을 생각이었는데</a:t>
            </a:r>
            <a:r>
              <a:rPr lang="en-US" altLang="ko-KR"/>
              <a:t> </a:t>
            </a:r>
            <a:r>
              <a:rPr lang="ko-KR" altLang="en-US"/>
              <a:t>스킬 관련해서 좀 더 생각해봐야 될 거 같음</a:t>
            </a:r>
            <a:r>
              <a:rPr lang="en-US" altLang="ko-KR"/>
              <a:t>(</a:t>
            </a:r>
            <a:r>
              <a:rPr lang="ko-KR" altLang="en-US"/>
              <a:t>마우스 쓰는 쪽으로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64E46A-C0EF-8FEA-AEB7-D874CB6C1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8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529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 스킬이 약간 이 게임만의 무언가를 만들고 싶어서 넣은 건데</a:t>
            </a:r>
            <a:r>
              <a:rPr lang="en-US" altLang="ko-KR"/>
              <a:t>, </a:t>
            </a:r>
            <a:r>
              <a:rPr lang="ko-KR" altLang="en-US"/>
              <a:t>마우스로 조작하는 게 편할 거 같아 보이긴 하다</a:t>
            </a:r>
            <a:r>
              <a:rPr lang="en-US" altLang="ko-KR"/>
              <a:t>.</a:t>
            </a:r>
          </a:p>
          <a:p>
            <a:r>
              <a:rPr lang="ko-KR" altLang="en-US"/>
              <a:t>그러면 </a:t>
            </a:r>
            <a:r>
              <a:rPr lang="ko-KR" altLang="en-US" err="1"/>
              <a:t>키세팅을</a:t>
            </a:r>
            <a:r>
              <a:rPr lang="ko-KR" altLang="en-US"/>
              <a:t> 다시 생각해봐야 될 듯 함</a:t>
            </a:r>
            <a:r>
              <a:rPr lang="en-US" altLang="ko-KR"/>
              <a:t>… </a:t>
            </a:r>
            <a:r>
              <a:rPr lang="ko-KR" altLang="en-US"/>
              <a:t>원래는 키보드로만 조작하는 걸로 </a:t>
            </a:r>
            <a:r>
              <a:rPr lang="ko-KR" altLang="en-US" err="1"/>
              <a:t>생각했었음</a:t>
            </a:r>
            <a:r>
              <a:rPr lang="en-US" altLang="ko-KR"/>
              <a:t>.</a:t>
            </a:r>
          </a:p>
          <a:p>
            <a:r>
              <a:rPr lang="en-US" altLang="ko-KR"/>
              <a:t>- </a:t>
            </a:r>
            <a:r>
              <a:rPr lang="ko-KR" altLang="en-US"/>
              <a:t>기본 공격 키는 한 개 뿐임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63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맵</a:t>
            </a:r>
            <a:r>
              <a:rPr lang="en-US" altLang="ko-KR"/>
              <a:t> </a:t>
            </a:r>
            <a:r>
              <a:rPr lang="ko-KR" altLang="en-US"/>
              <a:t>예상도</a:t>
            </a:r>
            <a:r>
              <a:rPr lang="en-US" altLang="ko-KR"/>
              <a:t>. </a:t>
            </a:r>
            <a:r>
              <a:rPr lang="ko-KR" altLang="en-US"/>
              <a:t>지금 상태에서 가장 최신</a:t>
            </a:r>
            <a:r>
              <a:rPr lang="en-US" altLang="ko-KR"/>
              <a:t>/</a:t>
            </a:r>
            <a:r>
              <a:rPr lang="ko-KR" altLang="en-US"/>
              <a:t>확정 느낌</a:t>
            </a:r>
            <a:r>
              <a:rPr lang="en-US" altLang="ko-KR"/>
              <a:t>...</a:t>
            </a:r>
            <a:br>
              <a:rPr lang="en-US" altLang="ko-KR"/>
            </a:br>
            <a:r>
              <a:rPr lang="ko-KR" altLang="en-US"/>
              <a:t>레터박스</a:t>
            </a:r>
            <a:r>
              <a:rPr lang="en-US" altLang="ko-KR"/>
              <a:t>(</a:t>
            </a:r>
            <a:r>
              <a:rPr lang="ko-KR" altLang="en-US"/>
              <a:t>상하 검은색 박스</a:t>
            </a:r>
            <a:r>
              <a:rPr lang="en-US" altLang="ko-KR"/>
              <a:t>) </a:t>
            </a:r>
            <a:r>
              <a:rPr lang="ko-KR" altLang="en-US"/>
              <a:t>제외 게임 플레이 화면의 </a:t>
            </a:r>
            <a:r>
              <a:rPr lang="ko-KR" altLang="en-US" err="1"/>
              <a:t>화면비</a:t>
            </a:r>
            <a:r>
              <a:rPr lang="ko-KR" altLang="en-US"/>
              <a:t> </a:t>
            </a:r>
            <a:r>
              <a:rPr lang="en-US" altLang="ko-KR"/>
              <a:t>21:9.</a:t>
            </a:r>
          </a:p>
          <a:p>
            <a:r>
              <a:rPr lang="ko-KR" altLang="en-US"/>
              <a:t>이런 느낌은 어떨까</a:t>
            </a:r>
            <a:r>
              <a:rPr lang="en-US" altLang="ko-KR"/>
              <a:t>… </a:t>
            </a:r>
            <a:r>
              <a:rPr lang="ko-KR" altLang="en-US"/>
              <a:t>캐릭터가 너무 크지 않고 작지도 않고</a:t>
            </a:r>
            <a:r>
              <a:rPr lang="en-US" altLang="ko-KR"/>
              <a:t>, </a:t>
            </a:r>
            <a:r>
              <a:rPr lang="ko-KR" altLang="en-US" err="1"/>
              <a:t>맵이</a:t>
            </a:r>
            <a:r>
              <a:rPr lang="ko-KR" altLang="en-US"/>
              <a:t> 가로로 길어 보임</a:t>
            </a:r>
            <a:r>
              <a:rPr lang="en-US" altLang="ko-KR"/>
              <a:t>(</a:t>
            </a:r>
            <a:r>
              <a:rPr lang="ko-KR" altLang="en-US"/>
              <a:t>아마도</a:t>
            </a:r>
            <a:r>
              <a:rPr lang="en-US" altLang="ko-KR"/>
              <a:t>……………….)</a:t>
            </a:r>
          </a:p>
          <a:p>
            <a:r>
              <a:rPr lang="en-US" altLang="ko-KR"/>
              <a:t>UI</a:t>
            </a:r>
            <a:r>
              <a:rPr lang="ko-KR" altLang="en-US"/>
              <a:t>는 임시로 놨음</a:t>
            </a:r>
            <a:r>
              <a:rPr lang="en-US" altLang="ko-KR"/>
              <a:t>….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BAF6-9470-7606-B837-5B17257B5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9EDF7A-C9AE-6B14-0762-AE0DC258F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2BA63C-A93C-48FC-927A-4E3404DCF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맵</a:t>
            </a:r>
            <a:r>
              <a:rPr lang="en-US" altLang="ko-KR"/>
              <a:t> </a:t>
            </a:r>
            <a:r>
              <a:rPr lang="ko-KR" altLang="en-US"/>
              <a:t>예상도</a:t>
            </a:r>
            <a:r>
              <a:rPr lang="en-US" altLang="ko-KR"/>
              <a:t>. </a:t>
            </a:r>
            <a:r>
              <a:rPr lang="ko-KR" altLang="en-US"/>
              <a:t>지금 상태에서 가장 최신</a:t>
            </a:r>
            <a:r>
              <a:rPr lang="en-US" altLang="ko-KR"/>
              <a:t>/</a:t>
            </a:r>
            <a:r>
              <a:rPr lang="ko-KR" altLang="en-US"/>
              <a:t>확정 느낌</a:t>
            </a:r>
            <a:r>
              <a:rPr lang="en-US" altLang="ko-KR"/>
              <a:t>...</a:t>
            </a:r>
            <a:br>
              <a:rPr lang="en-US" altLang="ko-KR"/>
            </a:br>
            <a:r>
              <a:rPr lang="ko-KR" altLang="en-US"/>
              <a:t>레터박스</a:t>
            </a:r>
            <a:r>
              <a:rPr lang="en-US" altLang="ko-KR"/>
              <a:t>(</a:t>
            </a:r>
            <a:r>
              <a:rPr lang="ko-KR" altLang="en-US"/>
              <a:t>상하 검은색 박스</a:t>
            </a:r>
            <a:r>
              <a:rPr lang="en-US" altLang="ko-KR"/>
              <a:t>) </a:t>
            </a:r>
            <a:r>
              <a:rPr lang="ko-KR" altLang="en-US"/>
              <a:t>제외 게임 플레이 화면의 </a:t>
            </a:r>
            <a:r>
              <a:rPr lang="ko-KR" altLang="en-US" err="1"/>
              <a:t>화면비</a:t>
            </a:r>
            <a:r>
              <a:rPr lang="ko-KR" altLang="en-US"/>
              <a:t> </a:t>
            </a:r>
            <a:r>
              <a:rPr lang="en-US" altLang="ko-KR"/>
              <a:t>21:9.</a:t>
            </a:r>
          </a:p>
          <a:p>
            <a:r>
              <a:rPr lang="ko-KR" altLang="en-US"/>
              <a:t>이런 느낌은 어떨까</a:t>
            </a:r>
            <a:r>
              <a:rPr lang="en-US" altLang="ko-KR"/>
              <a:t>… </a:t>
            </a:r>
            <a:r>
              <a:rPr lang="ko-KR" altLang="en-US"/>
              <a:t>캐릭터가 너무 크지 않고 작지도 않고</a:t>
            </a:r>
            <a:r>
              <a:rPr lang="en-US" altLang="ko-KR"/>
              <a:t>, </a:t>
            </a:r>
            <a:r>
              <a:rPr lang="ko-KR" altLang="en-US" err="1"/>
              <a:t>맵이</a:t>
            </a:r>
            <a:r>
              <a:rPr lang="ko-KR" altLang="en-US"/>
              <a:t> 가로로 길어 보임</a:t>
            </a:r>
            <a:r>
              <a:rPr lang="en-US" altLang="ko-KR"/>
              <a:t>(</a:t>
            </a:r>
            <a:r>
              <a:rPr lang="ko-KR" altLang="en-US"/>
              <a:t>아마도</a:t>
            </a:r>
            <a:r>
              <a:rPr lang="en-US" altLang="ko-KR"/>
              <a:t>……………….)</a:t>
            </a:r>
          </a:p>
          <a:p>
            <a:r>
              <a:rPr lang="en-US" altLang="ko-KR"/>
              <a:t>UI</a:t>
            </a:r>
            <a:r>
              <a:rPr lang="ko-KR" altLang="en-US"/>
              <a:t>는 임시로 놨음</a:t>
            </a:r>
            <a:r>
              <a:rPr lang="en-US" altLang="ko-KR"/>
              <a:t>….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4FE9-FDF6-2CF1-C004-A63EC4513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563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내용 추가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1321-4823-4415-B237-9149D03CB5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3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EE9BC-CB8B-31CB-280E-89CE6E463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9581C4-44E0-1B04-2A97-BD7D211F1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2C355-8479-DBAE-926B-9790865D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C2FD3-72BA-4A43-941C-8F46E535B75E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5A247E-E9A1-A158-A5F3-A1FB80EC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36B10F-047C-4EBC-47F3-F893E12B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996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FCF85-0D73-3553-E305-A2BC75F9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8A866C-CEC1-E731-C390-910777895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697FC-3929-ABB8-B287-E4F83638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4598-BF01-453E-BB6F-DDFB7CA924C2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1EC4C-B73A-362A-A211-85345B6C0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6CECA-E2AD-4F8E-E614-96BD89F4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47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9F7CC4-8393-D6F6-E08B-06F872F6A4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4B37C5-6732-284E-113C-9177A33EF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F688BB-DF12-70F6-4259-D5BE127F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0609-6ABE-4BC7-B9CA-E3B2C327BC75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BB2DD-75A0-C44A-25A2-D4322952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48B12-0A3F-50F2-5B2D-756B6A3C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78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8BA97-3B82-F19B-025A-64934BED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41E96-C57C-5C50-9D5F-25D6C2AB7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9D1F1-AD6D-0DE4-F1D0-2B567233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A380B-A5E0-4C7B-B86E-0C5D0E695AA4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2018B-D5AE-7ACC-B5D3-10A99630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98A7F-FE23-638D-A358-122D74AA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4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26250-0283-DD07-CC73-0C624DCA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B62346-893C-8335-D377-E03B60E2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C752B-7B64-9E30-C90E-6672D27C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2E06-B18B-4336-95C0-2AD3E1DCF594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FB057-E82D-764C-1476-1FB62377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E0CB0-F201-13D2-D5CB-7B42EA02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99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EE799-629B-1B46-E18E-0FF296C9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EE01D1-869B-6B08-484C-3D808D544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5AC7FD-2071-1FAF-BE4E-E029CE541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E9265B-0240-43C2-47F8-73BF3DCA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E185-9981-4327-A8F6-88584F051746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6C89AE-268C-A579-3CDF-80C63023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EFC2C1-BAC9-F89F-9F75-A3744D14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236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3C493-A2BF-E454-E661-7456F19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6952F3-3389-C49B-B67E-7BA6B3117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CF9E25-09FB-2922-828C-42FA1D27F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6FD5F0-6C4E-9484-7EFB-0EC938AFA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7A9D8D-162E-4FD0-B735-468609F062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8DB3F5-1046-3762-4CB1-18BA09AB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0FC2-1C52-454C-BFA7-46B41811B2A7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B65573-EB89-4569-75FF-14086E25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54F464-54F3-11B9-BBA5-FA4494EB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1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FF672-4D6A-2731-F033-6A40E2A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41098A-431B-67CC-7897-2F4BBA8C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A961-2197-4F6A-B413-3AAC057C352C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DDD45D-28BF-76FB-F500-01B00DAF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84FC2E-1079-6FDC-CD4C-73C6F83C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86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450D67-3961-7C62-02EF-FFBB7BBEE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4EE3-21EB-4AA3-B48A-4176A5A6CB31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9CCB63-0C9E-AC56-8913-4B23B02C4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8E378-8864-E3AB-5E60-E10446C3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44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95B9D-7BFF-7604-1E8E-75812A07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8AC79-914E-F911-67D6-A6433862D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993F01-086A-E14A-FA45-11520571A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8D1276-B922-A689-A112-6C990AE0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5675-B6D9-449A-B199-63FD4BA3A471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9AF867-5A37-55B1-2E91-C903CCD2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1930B9-67EF-F6D0-8204-26BDB98A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2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DC342-E4A2-3B37-4D09-8824999A6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3BE69-3E7D-DEDC-E3C1-F79D56E95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1FF4A8-0C7A-F0C8-326E-593AD23DC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D8628-CDBC-6834-C5AF-58FF6A9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7A54-A8C6-4C24-BCDF-A06903F63D60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3B6BDD-54E3-86C8-DD8A-BB25ED76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CF830-8AC3-0E0C-7845-2B7CFF9C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07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80B861-1732-7E4A-1155-FA225F2D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948873" cy="3493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0E7ED8-1E88-FDE0-C4F2-DD9C09069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6655" y="136524"/>
            <a:ext cx="9966035" cy="6219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329E7-EB06-26C8-834B-6EC57B8FB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42974E-386B-44BB-9B3A-E5175E276AA5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3525A-F315-B65D-D2C2-12B450603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663390-E619-9F0D-9259-7A7E9DABA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E9270F-D9DF-48D4-BC1B-04A97048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0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GkqYgIKh98?si=AkMP_qT1gky3igBi&amp;t=654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GkqYgIKh98?feature=oembed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youtu.be/1GkqYgIKh98?si=VE47WaQJzz35lH7m&amp;t=112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namu.wiki/w/%EB%B6%95%EA%B4%B4:%20%EC%8A%A4%ED%83%80%EB%A0%88%EC%9D%BC/%EC%8B%9C%EC%8A%A4%ED%85%9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D%8E%98%EB%A5%B4%EC%8B%9C%EC%95%84%EC%9D%98%20%EC%99%95%EC%9E%9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video" Target="https://www.youtube.com/embed/m7SZQ6EZV7I?start=2408&amp;feature=oembed" TargetMode="External"/><Relationship Id="rId7" Type="http://schemas.openxmlformats.org/officeDocument/2006/relationships/hyperlink" Target="https://youtu.be/MmX7a_e65uU" TargetMode="External"/><Relationship Id="rId2" Type="http://schemas.openxmlformats.org/officeDocument/2006/relationships/video" Target="https://www.youtube.com/embed/MmX7a_e65uU?feature=oembed" TargetMode="External"/><Relationship Id="rId1" Type="http://schemas.openxmlformats.org/officeDocument/2006/relationships/video" Target="https://www.youtube.com/embed/1GkqYgIKh98?feature=oembed" TargetMode="External"/><Relationship Id="rId6" Type="http://schemas.openxmlformats.org/officeDocument/2006/relationships/hyperlink" Target="https://youtu.be/m7SZQ6EZV7I?si=ebCzInT2zSxzY4sO&amp;t=2408" TargetMode="External"/><Relationship Id="rId5" Type="http://schemas.openxmlformats.org/officeDocument/2006/relationships/hyperlink" Target="https://youtu.be/1GkqYgIKh98?si=VE47WaQJzz35lH7m&amp;t=1123" TargetMode="External"/><Relationship Id="rId10" Type="http://schemas.openxmlformats.org/officeDocument/2006/relationships/image" Target="../media/image4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0DE4-EEDC-8F2F-95FA-906984648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052" y="1122363"/>
            <a:ext cx="10087896" cy="2387600"/>
          </a:xfrm>
        </p:spPr>
        <p:txBody>
          <a:bodyPr/>
          <a:lstStyle/>
          <a:p>
            <a:r>
              <a:rPr lang="en-US" altLang="ko-KR"/>
              <a:t>&lt;Magical Subway(</a:t>
            </a:r>
            <a:r>
              <a:rPr lang="ko-KR" altLang="en-US"/>
              <a:t>마</a:t>
            </a:r>
            <a:r>
              <a:rPr lang="en-US" altLang="ko-KR"/>
              <a:t>.</a:t>
            </a:r>
            <a:r>
              <a:rPr lang="ko-KR" altLang="en-US"/>
              <a:t>지</a:t>
            </a:r>
            <a:r>
              <a:rPr lang="en-US" altLang="ko-KR"/>
              <a:t>)&gt;</a:t>
            </a:r>
            <a:br>
              <a:rPr lang="en-US" altLang="ko-KR"/>
            </a:br>
            <a:r>
              <a:rPr lang="ko-KR" altLang="en-US"/>
              <a:t>제안서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7CDC982-BC9D-8C11-A8DC-180C38747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198429"/>
              </p:ext>
            </p:extLst>
          </p:nvPr>
        </p:nvGraphicFramePr>
        <p:xfrm>
          <a:off x="4309403" y="3602038"/>
          <a:ext cx="35731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6597">
                  <a:extLst>
                    <a:ext uri="{9D8B030D-6E8A-4147-A177-3AD203B41FA5}">
                      <a16:colId xmlns:a16="http://schemas.microsoft.com/office/drawing/2014/main" val="3531889511"/>
                    </a:ext>
                  </a:extLst>
                </a:gridCol>
                <a:gridCol w="1786597">
                  <a:extLst>
                    <a:ext uri="{9D8B030D-6E8A-4147-A177-3AD203B41FA5}">
                      <a16:colId xmlns:a16="http://schemas.microsoft.com/office/drawing/2014/main" val="4276916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최종 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24.10.25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504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34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1DA2A-C52C-961B-1D4A-DBD5530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</a:t>
            </a:r>
            <a:br>
              <a:rPr lang="en-US" altLang="ko-KR"/>
            </a:br>
            <a:r>
              <a:rPr lang="ko-KR" altLang="en-US"/>
              <a:t>플레이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E340D-C865-ED47-4CF1-6FBE4516E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/>
              <a:t>이동</a:t>
            </a:r>
            <a:r>
              <a:rPr lang="en-US" altLang="ko-KR"/>
              <a:t>: </a:t>
            </a:r>
            <a:r>
              <a:rPr lang="ko-KR" altLang="en-US"/>
              <a:t>달리기</a:t>
            </a:r>
            <a:r>
              <a:rPr lang="en-US" altLang="ko-KR"/>
              <a:t>, </a:t>
            </a:r>
            <a:r>
              <a:rPr lang="ko-KR" altLang="en-US"/>
              <a:t>점프</a:t>
            </a:r>
            <a:r>
              <a:rPr lang="en-US" altLang="ko-KR"/>
              <a:t>, </a:t>
            </a:r>
            <a:r>
              <a:rPr lang="ko-KR" altLang="en-US"/>
              <a:t>숙이기</a:t>
            </a:r>
            <a:r>
              <a:rPr lang="en-US" altLang="ko-KR"/>
              <a:t>, </a:t>
            </a:r>
            <a:r>
              <a:rPr lang="ko-KR" altLang="en-US"/>
              <a:t>매달리기</a:t>
            </a:r>
            <a:r>
              <a:rPr lang="en-US" altLang="ko-KR"/>
              <a:t>, </a:t>
            </a:r>
            <a:r>
              <a:rPr lang="ko-KR" altLang="en-US"/>
              <a:t>대쉬</a:t>
            </a:r>
            <a:r>
              <a:rPr lang="en-US" altLang="ko-KR"/>
              <a:t>(</a:t>
            </a:r>
            <a:r>
              <a:rPr lang="ko-KR" altLang="en-US"/>
              <a:t>회피</a:t>
            </a:r>
            <a:r>
              <a:rPr lang="en-US" altLang="ko-KR"/>
              <a:t>)</a:t>
            </a:r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공격</a:t>
            </a:r>
            <a:r>
              <a:rPr lang="en-US" altLang="ko-KR"/>
              <a:t>: </a:t>
            </a:r>
            <a:r>
              <a:rPr lang="ko-KR" altLang="en-US"/>
              <a:t>기본 공격</a:t>
            </a:r>
            <a:r>
              <a:rPr lang="en-US" altLang="ko-KR"/>
              <a:t>(</a:t>
            </a:r>
            <a:r>
              <a:rPr lang="ko-KR" altLang="en-US"/>
              <a:t>찌르기</a:t>
            </a:r>
            <a:r>
              <a:rPr lang="en-US" altLang="ko-KR"/>
              <a:t>, </a:t>
            </a:r>
            <a:r>
              <a:rPr lang="ko-KR" altLang="en-US"/>
              <a:t>베기</a:t>
            </a:r>
            <a:r>
              <a:rPr lang="en-US" altLang="ko-KR"/>
              <a:t>), </a:t>
            </a:r>
            <a:r>
              <a:rPr lang="ko-KR" altLang="en-US"/>
              <a:t>특수 공격</a:t>
            </a:r>
            <a:r>
              <a:rPr lang="en-US" altLang="ko-KR"/>
              <a:t>(</a:t>
            </a:r>
            <a:r>
              <a:rPr lang="ko-KR" altLang="en-US" err="1"/>
              <a:t>궁극기</a:t>
            </a:r>
            <a:r>
              <a:rPr lang="en-US" altLang="ko-KR"/>
              <a:t>), </a:t>
            </a:r>
            <a:r>
              <a:rPr lang="ko-KR" altLang="en-US"/>
              <a:t>스킬</a:t>
            </a:r>
            <a:r>
              <a:rPr lang="en-US" altLang="ko-KR"/>
              <a:t>(</a:t>
            </a:r>
            <a:r>
              <a:rPr lang="ko-KR" altLang="en-US" err="1"/>
              <a:t>스킬명</a:t>
            </a:r>
            <a:r>
              <a:rPr lang="en-US" altLang="ko-KR"/>
              <a:t>(</a:t>
            </a:r>
            <a:r>
              <a:rPr lang="ko-KR" altLang="en-US"/>
              <a:t>임시</a:t>
            </a:r>
            <a:r>
              <a:rPr lang="en-US" altLang="ko-KR"/>
              <a:t>)) &lt;- </a:t>
            </a:r>
            <a:r>
              <a:rPr lang="ko-KR" altLang="en-US"/>
              <a:t>거의 포켓몬</a:t>
            </a:r>
            <a:r>
              <a:rPr lang="en-US" altLang="ko-KR"/>
              <a:t>..</a:t>
            </a:r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38A5D7-72C4-31D0-AE7B-EF23FCE9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A517C7-75A9-70DC-1756-3FA022188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52953"/>
              </p:ext>
            </p:extLst>
          </p:nvPr>
        </p:nvGraphicFramePr>
        <p:xfrm>
          <a:off x="2096655" y="462540"/>
          <a:ext cx="9508323" cy="2518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323">
                  <a:extLst>
                    <a:ext uri="{9D8B030D-6E8A-4147-A177-3AD203B41FA5}">
                      <a16:colId xmlns:a16="http://schemas.microsoft.com/office/drawing/2014/main" val="2164193825"/>
                    </a:ext>
                  </a:extLst>
                </a:gridCol>
                <a:gridCol w="1128889">
                  <a:extLst>
                    <a:ext uri="{9D8B030D-6E8A-4147-A177-3AD203B41FA5}">
                      <a16:colId xmlns:a16="http://schemas.microsoft.com/office/drawing/2014/main" val="1862948739"/>
                    </a:ext>
                  </a:extLst>
                </a:gridCol>
                <a:gridCol w="6999111">
                  <a:extLst>
                    <a:ext uri="{9D8B030D-6E8A-4147-A177-3AD203B41FA5}">
                      <a16:colId xmlns:a16="http://schemas.microsoft.com/office/drawing/2014/main" val="3200950042"/>
                    </a:ext>
                  </a:extLst>
                </a:gridCol>
              </a:tblGrid>
              <a:tr h="481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스태미나 소모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03007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달리기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좌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우 이동 키를 입력할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캐릭터가 좌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우로 달린다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3947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점프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점프 키를 입력할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캐릭터가 공중으로 점프한다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495466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숙이기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숙이기 키를 입력할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캐릭터가 몸을 숙인다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046529"/>
                  </a:ext>
                </a:extLst>
              </a:tr>
              <a:tr h="561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매달리기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점프 키를 연속으로 두 번 입력하거나 공중에서 추가로 한 번 더 입력할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주변 오브젝트에 매달린다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25206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대쉬 키를 입력할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캐릭터가 보고 있는 방향으로 일정 거리 질주한다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4897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7E57AE-B8E9-5732-EE1E-AB0577B27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902353"/>
              </p:ext>
            </p:extLst>
          </p:nvPr>
        </p:nvGraphicFramePr>
        <p:xfrm>
          <a:off x="2096654" y="3598038"/>
          <a:ext cx="9508324" cy="2645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051">
                  <a:extLst>
                    <a:ext uri="{9D8B030D-6E8A-4147-A177-3AD203B41FA5}">
                      <a16:colId xmlns:a16="http://schemas.microsoft.com/office/drawing/2014/main" val="2164193825"/>
                    </a:ext>
                  </a:extLst>
                </a:gridCol>
                <a:gridCol w="1311051">
                  <a:extLst>
                    <a:ext uri="{9D8B030D-6E8A-4147-A177-3AD203B41FA5}">
                      <a16:colId xmlns:a16="http://schemas.microsoft.com/office/drawing/2014/main" val="4076261844"/>
                    </a:ext>
                  </a:extLst>
                </a:gridCol>
                <a:gridCol w="1377244">
                  <a:extLst>
                    <a:ext uri="{9D8B030D-6E8A-4147-A177-3AD203B41FA5}">
                      <a16:colId xmlns:a16="http://schemas.microsoft.com/office/drawing/2014/main" val="1862948739"/>
                    </a:ext>
                  </a:extLst>
                </a:gridCol>
                <a:gridCol w="5508978">
                  <a:extLst>
                    <a:ext uri="{9D8B030D-6E8A-4147-A177-3AD203B41FA5}">
                      <a16:colId xmlns:a16="http://schemas.microsoft.com/office/drawing/2014/main" val="3200950042"/>
                    </a:ext>
                  </a:extLst>
                </a:gridCol>
              </a:tblGrid>
              <a:tr h="4816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스킬 포인트 </a:t>
                      </a:r>
                      <a:endParaRPr lang="en-US" altLang="ko-KR" sz="1400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소모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03007"/>
                  </a:ext>
                </a:extLst>
              </a:tr>
              <a:tr h="35974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기본 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찌르기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몬스터가 캐릭터의 무기 사거리보다 조금 멀리 있을 때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무기가 닿을 정도로 나아가면서 찌르는 공격 모션을 취한다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3947"/>
                  </a:ext>
                </a:extLst>
              </a:tr>
              <a:tr h="3597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베기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몬스터가 캐릭터의 무기 사거리 안에 있을 때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베는 공격 모션을 취한다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495466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err="1">
                          <a:solidFill>
                            <a:schemeClr val="tx1"/>
                          </a:solidFill>
                        </a:rPr>
                        <a:t>스킬명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임시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게임에 슬로우가 걸리며 일정 시간 내에 플레이어가 선택한 위치로 </a:t>
                      </a:r>
                      <a:br>
                        <a:rPr lang="en-US" altLang="ko-KR" sz="140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err="1">
                          <a:solidFill>
                            <a:schemeClr val="tx1"/>
                          </a:solidFill>
                        </a:rPr>
                        <a:t>대쉬하며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적을 공격한다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.(???)</a:t>
                      </a:r>
                    </a:p>
                    <a:p>
                      <a:pPr algn="l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카타나 제로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hlinkClick r:id="rId3"/>
                        </a:rPr>
                        <a:t>1:49:05~1:49:30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hlinkClick r:id="rId3"/>
                        </a:rPr>
                        <a:t> </a:t>
                      </a:r>
                      <a:r>
                        <a:rPr lang="ko-KR" altLang="en-US" sz="1400" err="1">
                          <a:solidFill>
                            <a:schemeClr val="tx1"/>
                          </a:solidFill>
                          <a:hlinkClick r:id="rId3"/>
                        </a:rPr>
                        <a:t>금발캐가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hlinkClick r:id="rId3"/>
                        </a:rPr>
                        <a:t> 스킬 쓰는 거 참고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046529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특수 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필살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?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궁극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?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29550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232A7C-84E9-A995-224D-1F17B7C41D8B}"/>
              </a:ext>
            </a:extLst>
          </p:cNvPr>
          <p:cNvGrpSpPr/>
          <p:nvPr/>
        </p:nvGrpSpPr>
        <p:grpSpPr>
          <a:xfrm>
            <a:off x="129310" y="4595101"/>
            <a:ext cx="5911273" cy="1431636"/>
            <a:chOff x="129310" y="4924713"/>
            <a:chExt cx="5911273" cy="143163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985431-C7DA-8C03-F576-A18CC1B5CE2F}"/>
                </a:ext>
              </a:extLst>
            </p:cNvPr>
            <p:cNvSpPr/>
            <p:nvPr/>
          </p:nvSpPr>
          <p:spPr>
            <a:xfrm>
              <a:off x="129310" y="4924713"/>
              <a:ext cx="1819563" cy="14316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/>
                <a:t>- </a:t>
              </a:r>
              <a:r>
                <a:rPr lang="ko-KR" altLang="en-US" sz="1100"/>
                <a:t>스킬은 수정해야 함</a:t>
              </a:r>
              <a:r>
                <a:rPr lang="en-US" altLang="ko-KR" sz="1100"/>
                <a:t>...</a:t>
              </a:r>
            </a:p>
            <a:p>
              <a:r>
                <a:rPr lang="en-US" altLang="ko-KR" sz="1100"/>
                <a:t>(</a:t>
              </a:r>
              <a:r>
                <a:rPr lang="ko-KR" altLang="en-US" sz="1100">
                  <a:solidFill>
                    <a:srgbClr val="FFFF00"/>
                  </a:solidFill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수정 아이디어 </a:t>
              </a:r>
              <a:r>
                <a:rPr lang="en-US" altLang="ko-KR" sz="1100">
                  <a:solidFill>
                    <a:srgbClr val="FFFF00"/>
                  </a:solidFill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+ </a:t>
              </a:r>
              <a:br>
                <a:rPr lang="en-US" altLang="ko-KR" sz="1100">
                  <a:solidFill>
                    <a:srgbClr val="467886"/>
                  </a:solidFill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ko-KR" altLang="en-US" sz="1100">
                  <a:solidFill>
                    <a:srgbClr val="FFFF00"/>
                  </a:solidFill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팀원 의견 페이지는 여기</a:t>
              </a:r>
              <a:r>
                <a:rPr lang="en-US" altLang="ko-KR" sz="1100"/>
                <a:t>)</a:t>
              </a:r>
              <a:endParaRPr lang="ko-KR" altLang="en-US" sz="110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3DF1CBE-C313-8E43-E758-0C456C2FEC9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948873" y="5640531"/>
              <a:ext cx="4091710" cy="490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0135DE-788B-A8C6-86AC-6C72CAC8E295}"/>
              </a:ext>
            </a:extLst>
          </p:cNvPr>
          <p:cNvGrpSpPr/>
          <p:nvPr/>
        </p:nvGrpSpPr>
        <p:grpSpPr>
          <a:xfrm>
            <a:off x="808073" y="2453176"/>
            <a:ext cx="1501231" cy="694416"/>
            <a:chOff x="-23090" y="2557722"/>
            <a:chExt cx="1967344" cy="6944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C5F150-4E62-A75D-8F72-488142FD324A}"/>
                </a:ext>
              </a:extLst>
            </p:cNvPr>
            <p:cNvSpPr/>
            <p:nvPr/>
          </p:nvSpPr>
          <p:spPr>
            <a:xfrm>
              <a:off x="-23090" y="2557722"/>
              <a:ext cx="1295848" cy="69441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/>
                <a:t>삭제 고려 중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C144AF5-CA6A-F9CF-6546-AF85CD39BBB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272758" y="2904930"/>
              <a:ext cx="67149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754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1DA2A-C52C-961B-1D4A-DBD5530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</a:t>
            </a:r>
            <a:br>
              <a:rPr lang="en-US" altLang="ko-KR"/>
            </a:br>
            <a:r>
              <a:rPr lang="ko-KR" altLang="en-US"/>
              <a:t>플레이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몬스터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E340D-C865-ED47-4CF1-6FBE4516E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몬스터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상태</a:t>
            </a:r>
            <a:r>
              <a:rPr lang="en-US" altLang="ko-KR"/>
              <a:t>: </a:t>
            </a:r>
            <a:r>
              <a:rPr lang="ko-KR" altLang="en-US"/>
              <a:t>대기</a:t>
            </a:r>
            <a:r>
              <a:rPr lang="en-US" altLang="ko-KR"/>
              <a:t>, </a:t>
            </a:r>
            <a:r>
              <a:rPr lang="ko-KR" altLang="en-US"/>
              <a:t>준비</a:t>
            </a:r>
            <a:r>
              <a:rPr lang="en-US" altLang="ko-KR"/>
              <a:t>, </a:t>
            </a:r>
            <a:r>
              <a:rPr lang="ko-KR" altLang="en-US"/>
              <a:t>공격</a:t>
            </a:r>
            <a:r>
              <a:rPr lang="en-US" altLang="ko-KR"/>
              <a:t>, </a:t>
            </a:r>
            <a:r>
              <a:rPr lang="ko-KR" altLang="en-US"/>
              <a:t>피격</a:t>
            </a:r>
            <a:r>
              <a:rPr lang="en-US" altLang="ko-KR"/>
              <a:t>, </a:t>
            </a:r>
            <a:r>
              <a:rPr lang="ko-KR" altLang="en-US"/>
              <a:t>사망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필드 몬스터 </a:t>
            </a:r>
            <a:r>
              <a:rPr lang="en-US" altLang="ko-KR"/>
              <a:t>/ (</a:t>
            </a:r>
            <a:r>
              <a:rPr lang="ko-KR" altLang="en-US"/>
              <a:t>중간</a:t>
            </a:r>
            <a:r>
              <a:rPr lang="en-US" altLang="ko-KR"/>
              <a:t>)</a:t>
            </a:r>
            <a:r>
              <a:rPr lang="ko-KR" altLang="en-US"/>
              <a:t>보스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 err="1"/>
              <a:t>스탯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38A5D7-72C4-31D0-AE7B-EF23FCE9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A517C7-75A9-70DC-1756-3FA022188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335587"/>
              </p:ext>
            </p:extLst>
          </p:nvPr>
        </p:nvGraphicFramePr>
        <p:xfrm>
          <a:off x="2096654" y="837312"/>
          <a:ext cx="9508323" cy="2652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82">
                  <a:extLst>
                    <a:ext uri="{9D8B030D-6E8A-4147-A177-3AD203B41FA5}">
                      <a16:colId xmlns:a16="http://schemas.microsoft.com/office/drawing/2014/main" val="2164193825"/>
                    </a:ext>
                  </a:extLst>
                </a:gridCol>
                <a:gridCol w="7942041">
                  <a:extLst>
                    <a:ext uri="{9D8B030D-6E8A-4147-A177-3AD203B41FA5}">
                      <a16:colId xmlns:a16="http://schemas.microsoft.com/office/drawing/2014/main" val="3200950042"/>
                    </a:ext>
                  </a:extLst>
                </a:gridCol>
              </a:tblGrid>
              <a:tr h="481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03007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대기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캐릭터를 발견하지 못했을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몬스터는 생성된 위치 주변을 배회한다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3947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준비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몬스터는 캐릭터를 발견하면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캐릭터가 있는 방향으로 다가간다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원거리 공격 몬스터일 경우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다가가지 않는다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캐릭터에게 더 이상 다가갈 수 없을 경우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장애물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층 때문에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해당 자리에 멈춘다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772118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공격 키를 입력할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캐릭터가 공격 동작을 취한다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046529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피격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공격당했을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몬스터의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가 감소한다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234471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사망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몬스터의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이하가 될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몬스터가 사망한다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294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230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BF65E-41BD-A543-DA3E-E6FEE828D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</a:t>
            </a:r>
            <a:br>
              <a:rPr lang="en-US" altLang="ko-KR"/>
            </a:br>
            <a:r>
              <a:rPr lang="ko-KR" altLang="en-US"/>
              <a:t>플레이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맵 관련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6C994-29AC-013C-C73D-BF62D5DC9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/>
              <a:t>이 밑으로 맵</a:t>
            </a:r>
            <a:r>
              <a:rPr lang="en-US" altLang="ko-KR" sz="2800"/>
              <a:t>+</a:t>
            </a:r>
            <a:r>
              <a:rPr lang="ko-KR" altLang="en-US" sz="2800"/>
              <a:t>캐릭터 사이즈를 어떻게 해야 되나 생각해 본 페이지</a:t>
            </a:r>
            <a:endParaRPr lang="en-US" altLang="ko-KR" sz="2800"/>
          </a:p>
          <a:p>
            <a:r>
              <a:rPr lang="ko-KR" altLang="en-US" sz="2800"/>
              <a:t>미완성이라 </a:t>
            </a:r>
            <a:r>
              <a:rPr lang="ko-KR" altLang="en-US" sz="2800" err="1"/>
              <a:t>숨겨놨음</a:t>
            </a:r>
            <a:r>
              <a:rPr lang="en-US" altLang="ko-KR" sz="2800"/>
              <a:t>.</a:t>
            </a:r>
            <a:r>
              <a:rPr lang="ko-KR" altLang="en-US" sz="2800"/>
              <a:t> </a:t>
            </a:r>
            <a:br>
              <a:rPr lang="en-US" altLang="ko-KR" sz="2800"/>
            </a:br>
            <a:r>
              <a:rPr lang="ko-KR" altLang="en-US" sz="2800"/>
              <a:t>보려면 전체화면 풀고 따로 눌러서 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99F2F-096D-CA09-9644-8E0033BB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063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A6AAD137-FE42-C1E0-F3FC-5F1F0F9D90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18160" y="857250"/>
            <a:ext cx="12710160" cy="5143500"/>
            <a:chOff x="-518160" y="857250"/>
            <a:chExt cx="12710160" cy="51435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97894D7-232F-D48C-4F4C-7ADAB103BF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518160" y="1292685"/>
              <a:ext cx="629752" cy="4257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B87FF89-71CC-0AA6-67B5-3AD71754D69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857250"/>
              <a:ext cx="12192000" cy="5143500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C81B1F-00D3-B9D0-C8C4-5210A338A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953250"/>
          </a:xfrm>
          <a:prstGeom prst="rect">
            <a:avLst/>
          </a:prstGeom>
          <a:solidFill>
            <a:srgbClr val="96889C"/>
          </a:solidFill>
          <a:ln>
            <a:solidFill>
              <a:srgbClr val="9688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5F7402F-0896-6CB5-6DC0-8757288623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390282" y="-142875"/>
            <a:ext cx="0" cy="7229475"/>
          </a:xfrm>
          <a:prstGeom prst="line">
            <a:avLst/>
          </a:prstGeom>
          <a:ln w="190500">
            <a:solidFill>
              <a:srgbClr val="423B4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82C132E9-B54A-591C-5359-B3DE761B38C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0175505" y="-76200"/>
            <a:ext cx="1" cy="7191375"/>
          </a:xfrm>
          <a:prstGeom prst="line">
            <a:avLst/>
          </a:prstGeom>
          <a:ln w="190500">
            <a:solidFill>
              <a:srgbClr val="423B4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AA105-17B1-BAD9-BAB0-04E1F7FE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7752715"/>
            <a:ext cx="2743200" cy="365125"/>
          </a:xfrm>
        </p:spPr>
        <p:txBody>
          <a:bodyPr/>
          <a:lstStyle/>
          <a:p>
            <a:fld id="{53E9270F-D9DF-48D4-BC1B-04A97048E44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04DEBE0-88E4-26B6-F0A3-04319F254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015" y="2315071"/>
            <a:ext cx="1861900" cy="186190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B08233F-C710-AF8A-04E9-0E14D2CB2B67}"/>
              </a:ext>
            </a:extLst>
          </p:cNvPr>
          <p:cNvGrpSpPr/>
          <p:nvPr/>
        </p:nvGrpSpPr>
        <p:grpSpPr>
          <a:xfrm>
            <a:off x="-958619" y="1838502"/>
            <a:ext cx="13960243" cy="4121023"/>
            <a:chOff x="-958619" y="1777542"/>
            <a:chExt cx="13960243" cy="412102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5645BA7-FA59-FD78-7DE0-C2EEF4009C82}"/>
                </a:ext>
              </a:extLst>
            </p:cNvPr>
            <p:cNvSpPr/>
            <p:nvPr/>
          </p:nvSpPr>
          <p:spPr>
            <a:xfrm>
              <a:off x="-958619" y="1778455"/>
              <a:ext cx="13092089" cy="324576"/>
            </a:xfrm>
            <a:prstGeom prst="rect">
              <a:avLst/>
            </a:prstGeom>
            <a:solidFill>
              <a:srgbClr val="4F4454"/>
            </a:solidFill>
            <a:ln>
              <a:solidFill>
                <a:srgbClr val="2C31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F418109-C95D-D6DC-A859-0EFD61ADE36C}"/>
                </a:ext>
              </a:extLst>
            </p:cNvPr>
            <p:cNvSpPr/>
            <p:nvPr/>
          </p:nvSpPr>
          <p:spPr>
            <a:xfrm>
              <a:off x="-90465" y="5030444"/>
              <a:ext cx="13092089" cy="319153"/>
            </a:xfrm>
            <a:prstGeom prst="rect">
              <a:avLst/>
            </a:prstGeom>
            <a:solidFill>
              <a:srgbClr val="4F4454"/>
            </a:solidFill>
            <a:ln>
              <a:solidFill>
                <a:srgbClr val="2C31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정육면체 1036">
              <a:extLst>
                <a:ext uri="{FF2B5EF4-FFF2-40B4-BE49-F238E27FC236}">
                  <a16:creationId xmlns:a16="http://schemas.microsoft.com/office/drawing/2014/main" id="{112972BC-7270-EF95-1BFE-4DDFAA92CE46}"/>
                </a:ext>
              </a:extLst>
            </p:cNvPr>
            <p:cNvSpPr/>
            <p:nvPr/>
          </p:nvSpPr>
          <p:spPr>
            <a:xfrm>
              <a:off x="-847724" y="5029200"/>
              <a:ext cx="8016952" cy="869365"/>
            </a:xfrm>
            <a:prstGeom prst="cube">
              <a:avLst>
                <a:gd name="adj" fmla="val 63670"/>
              </a:avLst>
            </a:prstGeom>
            <a:solidFill>
              <a:srgbClr val="4F445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정육면체 4">
              <a:extLst>
                <a:ext uri="{FF2B5EF4-FFF2-40B4-BE49-F238E27FC236}">
                  <a16:creationId xmlns:a16="http://schemas.microsoft.com/office/drawing/2014/main" id="{AE110BEA-4070-AA4D-9BA9-0B8964B6C7C3}"/>
                </a:ext>
              </a:extLst>
            </p:cNvPr>
            <p:cNvSpPr/>
            <p:nvPr/>
          </p:nvSpPr>
          <p:spPr>
            <a:xfrm>
              <a:off x="8522422" y="5029200"/>
              <a:ext cx="4218048" cy="869365"/>
            </a:xfrm>
            <a:prstGeom prst="cube">
              <a:avLst>
                <a:gd name="adj" fmla="val 63670"/>
              </a:avLst>
            </a:prstGeom>
            <a:solidFill>
              <a:srgbClr val="4F445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01D522-9530-6DB5-5D98-8F5C9CCCBC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956" b="76800" l="42100" r="45500">
                          <a14:foregroundMark x1="44250" y1="69333" x2="44250" y2="69067"/>
                          <a14:foregroundMark x1="43600" y1="68889" x2="44700" y2="70311"/>
                          <a14:foregroundMark x1="42950" y1="70489" x2="43500" y2="68889"/>
                          <a14:foregroundMark x1="43300" y1="62311" x2="43550" y2="63200"/>
                          <a14:foregroundMark x1="43450" y1="61956" x2="43450" y2="61956"/>
                          <a14:foregroundMark x1="43300" y1="62133" x2="43400" y2="61956"/>
                          <a14:foregroundMark x1="42900" y1="62044" x2="42900" y2="62044"/>
                          <a14:foregroundMark x1="43250" y1="62578" x2="42900" y2="62133"/>
                          <a14:foregroundMark x1="42400" y1="66489" x2="42350" y2="68800"/>
                          <a14:foregroundMark x1="42850" y1="70311" x2="42766" y2="71507"/>
                          <a14:foregroundMark x1="42882" y1="71529" x2="42900" y2="70933"/>
                          <a14:foregroundMark x1="43100" y1="70756" x2="42995" y2="71550"/>
                          <a14:foregroundMark x1="44750" y1="70222" x2="44800" y2="73778"/>
                          <a14:foregroundMark x1="44900" y1="70222" x2="44800" y2="74933"/>
                          <a14:foregroundMark x1="45150" y1="74311" x2="45150" y2="74578"/>
                          <a14:foregroundMark x1="44900" y1="74844" x2="44600" y2="76267"/>
                          <a14:foregroundMark x1="44600" y1="76533" x2="45200" y2="76800"/>
                          <a14:foregroundMark x1="42650" y1="71486" x2="42650" y2="70667"/>
                          <a14:foregroundMark x1="42800" y1="73511" x2="42100" y2="76800"/>
                          <a14:foregroundMark x1="42490" y1="74871" x2="42150" y2="76533"/>
                          <a14:foregroundMark x1="42150" y1="76089" x2="42343" y2="74844"/>
                          <a14:foregroundMark x1="42450" y1="75822" x2="42473" y2="74868"/>
                          <a14:foregroundMark x1="42500" y1="76000" x2="42609" y2="74893"/>
                          <a14:foregroundMark x1="43150" y1="71200" x2="42950" y2="72178"/>
                          <a14:backgroundMark x1="44150" y1="75289" x2="43550" y2="74489"/>
                          <a14:backgroundMark x1="43450" y1="72488" x2="43300" y2="75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4" t="61147" r="54072" b="22079"/>
            <a:stretch/>
          </p:blipFill>
          <p:spPr bwMode="auto">
            <a:xfrm flipH="1">
              <a:off x="1639454" y="4239895"/>
              <a:ext cx="661492" cy="1094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63C4DB0-3066-04C4-2FCD-B7CCD50C4330}"/>
                </a:ext>
              </a:extLst>
            </p:cNvPr>
            <p:cNvGrpSpPr/>
            <p:nvPr/>
          </p:nvGrpSpPr>
          <p:grpSpPr>
            <a:xfrm>
              <a:off x="10607479" y="4166811"/>
              <a:ext cx="661485" cy="1167462"/>
              <a:chOff x="5090987" y="3890241"/>
              <a:chExt cx="661492" cy="1488359"/>
            </a:xfrm>
          </p:grpSpPr>
          <p:pic>
            <p:nvPicPr>
              <p:cNvPr id="47" name="Picture 2">
                <a:extLst>
                  <a:ext uri="{FF2B5EF4-FFF2-40B4-BE49-F238E27FC236}">
                    <a16:creationId xmlns:a16="http://schemas.microsoft.com/office/drawing/2014/main" id="{2A440ED3-5FB0-0F44-BCD5-BE959CA07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1956" b="76800" l="42100" r="45500">
                            <a14:foregroundMark x1="44250" y1="69333" x2="44250" y2="69067"/>
                            <a14:foregroundMark x1="43600" y1="68889" x2="44700" y2="70311"/>
                            <a14:foregroundMark x1="42950" y1="70489" x2="43500" y2="68889"/>
                            <a14:foregroundMark x1="43300" y1="62311" x2="43550" y2="63200"/>
                            <a14:foregroundMark x1="43450" y1="61956" x2="43450" y2="61956"/>
                            <a14:foregroundMark x1="43300" y1="62133" x2="43400" y2="61956"/>
                            <a14:foregroundMark x1="42900" y1="62044" x2="42900" y2="62044"/>
                            <a14:foregroundMark x1="43250" y1="62578" x2="42900" y2="62133"/>
                            <a14:foregroundMark x1="42400" y1="66489" x2="42350" y2="68800"/>
                            <a14:foregroundMark x1="42850" y1="70311" x2="42766" y2="71507"/>
                            <a14:foregroundMark x1="42882" y1="71529" x2="42900" y2="70933"/>
                            <a14:foregroundMark x1="43100" y1="70756" x2="42995" y2="71550"/>
                            <a14:foregroundMark x1="44750" y1="70222" x2="44800" y2="73778"/>
                            <a14:foregroundMark x1="44900" y1="70222" x2="44800" y2="74933"/>
                            <a14:foregroundMark x1="45150" y1="74311" x2="45150" y2="74578"/>
                            <a14:foregroundMark x1="44900" y1="74844" x2="44600" y2="76267"/>
                            <a14:foregroundMark x1="44600" y1="76533" x2="45200" y2="76800"/>
                            <a14:foregroundMark x1="42650" y1="71486" x2="42650" y2="70667"/>
                            <a14:foregroundMark x1="42800" y1="73511" x2="42100" y2="76800"/>
                            <a14:foregroundMark x1="42490" y1="74871" x2="42150" y2="76533"/>
                            <a14:foregroundMark x1="42150" y1="76089" x2="42343" y2="74844"/>
                            <a14:foregroundMark x1="42450" y1="75822" x2="42473" y2="74868"/>
                            <a14:foregroundMark x1="42500" y1="76000" x2="42609" y2="74893"/>
                            <a14:foregroundMark x1="43150" y1="71200" x2="42950" y2="72178"/>
                            <a14:backgroundMark x1="44150" y1="75289" x2="43550" y2="74489"/>
                            <a14:backgroundMark x1="43450" y1="72488" x2="43300" y2="75022"/>
                          </a14:backgroundRemoval>
                        </a14:imgEffect>
                        <a14:imgEffect>
                          <a14:colorTemperature colorTemp="5361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34" t="61147" r="54072" b="22079"/>
              <a:stretch/>
            </p:blipFill>
            <p:spPr bwMode="auto">
              <a:xfrm>
                <a:off x="5090987" y="3890241"/>
                <a:ext cx="661492" cy="1488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10DA8C6-561E-C3AF-BF3C-820BB76F8397}"/>
                  </a:ext>
                </a:extLst>
              </p:cNvPr>
              <p:cNvSpPr txBox="1"/>
              <p:nvPr/>
            </p:nvSpPr>
            <p:spPr>
              <a:xfrm>
                <a:off x="5299424" y="4201458"/>
                <a:ext cx="2446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chemeClr val="bg1"/>
                    </a:solidFill>
                  </a:rPr>
                  <a:t>적</a:t>
                </a:r>
              </a:p>
            </p:txBody>
          </p:sp>
        </p:grp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7359377-CB13-120D-EEA0-6E1EF029C4CD}"/>
                </a:ext>
              </a:extLst>
            </p:cNvPr>
            <p:cNvSpPr/>
            <p:nvPr/>
          </p:nvSpPr>
          <p:spPr>
            <a:xfrm>
              <a:off x="1861900" y="1777543"/>
              <a:ext cx="11139723" cy="869365"/>
            </a:xfrm>
            <a:prstGeom prst="cube">
              <a:avLst>
                <a:gd name="adj" fmla="val 63670"/>
              </a:avLst>
            </a:prstGeom>
            <a:solidFill>
              <a:srgbClr val="4F445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DDD12A50-FCDA-121F-B674-43D41F4E9A04}"/>
                </a:ext>
              </a:extLst>
            </p:cNvPr>
            <p:cNvSpPr/>
            <p:nvPr/>
          </p:nvSpPr>
          <p:spPr>
            <a:xfrm>
              <a:off x="-953556" y="1777542"/>
              <a:ext cx="1288836" cy="4064458"/>
            </a:xfrm>
            <a:prstGeom prst="cube">
              <a:avLst>
                <a:gd name="adj" fmla="val 63670"/>
              </a:avLst>
            </a:prstGeom>
            <a:solidFill>
              <a:srgbClr val="4F445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EAFF4B92-A305-27FA-A510-0DA04DB80564}"/>
              </a:ext>
            </a:extLst>
          </p:cNvPr>
          <p:cNvSpPr/>
          <p:nvPr/>
        </p:nvSpPr>
        <p:spPr>
          <a:xfrm>
            <a:off x="11116564" y="-416560"/>
            <a:ext cx="1885060" cy="3124427"/>
          </a:xfrm>
          <a:prstGeom prst="cube">
            <a:avLst>
              <a:gd name="adj" fmla="val 39955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7966208-CE2A-41F3-439E-BB2098EF03C2}"/>
              </a:ext>
            </a:extLst>
          </p:cNvPr>
          <p:cNvGrpSpPr/>
          <p:nvPr/>
        </p:nvGrpSpPr>
        <p:grpSpPr>
          <a:xfrm>
            <a:off x="-2089747" y="-160020"/>
            <a:ext cx="15742145" cy="7475027"/>
            <a:chOff x="-2089747" y="-170180"/>
            <a:chExt cx="15742145" cy="7475027"/>
          </a:xfrm>
        </p:grpSpPr>
        <p:sp>
          <p:nvSpPr>
            <p:cNvPr id="1036" name="사각형: 둥근 모서리 1035">
              <a:extLst>
                <a:ext uri="{FF2B5EF4-FFF2-40B4-BE49-F238E27FC236}">
                  <a16:creationId xmlns:a16="http://schemas.microsoft.com/office/drawing/2014/main" id="{B32282D8-558E-CA33-7FA0-6E476CAFAB5E}"/>
                </a:ext>
              </a:extLst>
            </p:cNvPr>
            <p:cNvSpPr>
              <a:spLocks/>
            </p:cNvSpPr>
            <p:nvPr/>
          </p:nvSpPr>
          <p:spPr>
            <a:xfrm>
              <a:off x="2052475" y="2967536"/>
              <a:ext cx="7467112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7D5874C-A7F7-0555-9F36-EE140FC6D7AF}"/>
                </a:ext>
              </a:extLst>
            </p:cNvPr>
            <p:cNvSpPr>
              <a:spLocks/>
            </p:cNvSpPr>
            <p:nvPr/>
          </p:nvSpPr>
          <p:spPr>
            <a:xfrm>
              <a:off x="1958296" y="-170180"/>
              <a:ext cx="7467112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사각형: 둥근 모서리 1024">
              <a:extLst>
                <a:ext uri="{FF2B5EF4-FFF2-40B4-BE49-F238E27FC236}">
                  <a16:creationId xmlns:a16="http://schemas.microsoft.com/office/drawing/2014/main" id="{788CA0BB-60D2-C1B4-5DB6-D63A0343A8FD}"/>
                </a:ext>
              </a:extLst>
            </p:cNvPr>
            <p:cNvSpPr>
              <a:spLocks/>
            </p:cNvSpPr>
            <p:nvPr/>
          </p:nvSpPr>
          <p:spPr>
            <a:xfrm>
              <a:off x="2046201" y="6210468"/>
              <a:ext cx="7467112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사각형: 둥근 모서리 1025">
              <a:extLst>
                <a:ext uri="{FF2B5EF4-FFF2-40B4-BE49-F238E27FC236}">
                  <a16:creationId xmlns:a16="http://schemas.microsoft.com/office/drawing/2014/main" id="{AF12562D-8B8E-374D-5EF9-ACFFC1DB4257}"/>
                </a:ext>
              </a:extLst>
            </p:cNvPr>
            <p:cNvSpPr>
              <a:spLocks/>
            </p:cNvSpPr>
            <p:nvPr/>
          </p:nvSpPr>
          <p:spPr>
            <a:xfrm>
              <a:off x="10831424" y="2961307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사각형: 둥근 모서리 1026">
              <a:extLst>
                <a:ext uri="{FF2B5EF4-FFF2-40B4-BE49-F238E27FC236}">
                  <a16:creationId xmlns:a16="http://schemas.microsoft.com/office/drawing/2014/main" id="{D40FA1B1-E98C-CA6F-9E05-E808AEA6B979}"/>
                </a:ext>
              </a:extLst>
            </p:cNvPr>
            <p:cNvSpPr>
              <a:spLocks/>
            </p:cNvSpPr>
            <p:nvPr/>
          </p:nvSpPr>
          <p:spPr>
            <a:xfrm>
              <a:off x="10831424" y="6210468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8" name="사각형: 둥근 모서리 1027">
              <a:extLst>
                <a:ext uri="{FF2B5EF4-FFF2-40B4-BE49-F238E27FC236}">
                  <a16:creationId xmlns:a16="http://schemas.microsoft.com/office/drawing/2014/main" id="{3B3C8D72-934D-F126-DC3D-A641F794BB29}"/>
                </a:ext>
              </a:extLst>
            </p:cNvPr>
            <p:cNvSpPr>
              <a:spLocks/>
            </p:cNvSpPr>
            <p:nvPr/>
          </p:nvSpPr>
          <p:spPr>
            <a:xfrm>
              <a:off x="-2089747" y="6210468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사각형: 둥근 모서리 1028">
              <a:extLst>
                <a:ext uri="{FF2B5EF4-FFF2-40B4-BE49-F238E27FC236}">
                  <a16:creationId xmlns:a16="http://schemas.microsoft.com/office/drawing/2014/main" id="{2D1F3042-FBB7-6679-3F2C-DEE65BA32B1D}"/>
                </a:ext>
              </a:extLst>
            </p:cNvPr>
            <p:cNvSpPr>
              <a:spLocks/>
            </p:cNvSpPr>
            <p:nvPr/>
          </p:nvSpPr>
          <p:spPr>
            <a:xfrm>
              <a:off x="-2089747" y="-170180"/>
              <a:ext cx="2820974" cy="1094379"/>
            </a:xfrm>
            <a:prstGeom prst="roundRect">
              <a:avLst>
                <a:gd name="adj" fmla="val 2642"/>
              </a:avLst>
            </a:prstGeom>
            <a:solidFill>
              <a:srgbClr val="FFFFFF">
                <a:alpha val="30196"/>
              </a:srgbClr>
            </a:solidFill>
            <a:ln w="76200">
              <a:solidFill>
                <a:srgbClr val="4A3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CD88BA5-0F4A-755D-DB69-F96FB3B3D6A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99440" y="0"/>
            <a:ext cx="12791440" cy="6858000"/>
            <a:chOff x="-599440" y="0"/>
            <a:chExt cx="12791440" cy="6858000"/>
          </a:xfrm>
          <a:solidFill>
            <a:schemeClr val="tx1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75ACF96-EFBD-57E7-DFEC-A0891AD5FA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599440" y="5961654"/>
              <a:ext cx="12791440" cy="8963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3E6885-83C8-A2A6-EB2E-433BC4FA85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599440" y="0"/>
              <a:ext cx="12791440" cy="8560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5AB685-9E42-3801-99AA-31F7913E5479}"/>
              </a:ext>
            </a:extLst>
          </p:cNvPr>
          <p:cNvSpPr txBox="1"/>
          <p:nvPr/>
        </p:nvSpPr>
        <p:spPr>
          <a:xfrm>
            <a:off x="-7037" y="223242"/>
            <a:ext cx="25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(UI</a:t>
            </a:r>
            <a:r>
              <a:rPr lang="ko-KR" altLang="en-US">
                <a:solidFill>
                  <a:schemeClr val="bg1"/>
                </a:solidFill>
              </a:rPr>
              <a:t> 자리</a:t>
            </a:r>
            <a:r>
              <a:rPr lang="en-US" altLang="ko-KR">
                <a:solidFill>
                  <a:schemeClr val="bg1"/>
                </a:solidFill>
              </a:rPr>
              <a:t>/ </a:t>
            </a:r>
            <a:r>
              <a:rPr lang="ko-KR" altLang="en-US">
                <a:solidFill>
                  <a:schemeClr val="bg1"/>
                </a:solidFill>
              </a:rPr>
              <a:t>아마 </a:t>
            </a:r>
            <a:r>
              <a:rPr lang="en-US" altLang="ko-KR">
                <a:solidFill>
                  <a:schemeClr val="bg1"/>
                </a:solidFill>
              </a:rPr>
              <a:t>HP)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CBE6E-D9C8-24DA-2C9A-CE76E5E9F2F5}"/>
              </a:ext>
            </a:extLst>
          </p:cNvPr>
          <p:cNvSpPr txBox="1"/>
          <p:nvPr/>
        </p:nvSpPr>
        <p:spPr>
          <a:xfrm>
            <a:off x="9425408" y="6033185"/>
            <a:ext cx="309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(UI</a:t>
            </a:r>
            <a:r>
              <a:rPr lang="ko-KR" altLang="en-US">
                <a:solidFill>
                  <a:schemeClr val="bg1"/>
                </a:solidFill>
              </a:rPr>
              <a:t> 자리</a:t>
            </a:r>
            <a:r>
              <a:rPr lang="en-US" altLang="ko-KR">
                <a:solidFill>
                  <a:schemeClr val="bg1"/>
                </a:solidFill>
              </a:rPr>
              <a:t>/ </a:t>
            </a:r>
            <a:r>
              <a:rPr lang="ko-KR" altLang="en-US">
                <a:solidFill>
                  <a:schemeClr val="bg1"/>
                </a:solidFill>
              </a:rPr>
              <a:t>아마 스킬 관련</a:t>
            </a:r>
            <a:r>
              <a:rPr lang="en-US" altLang="ko-KR">
                <a:solidFill>
                  <a:schemeClr val="bg1"/>
                </a:solidFill>
              </a:rPr>
              <a:t>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2E0DA-619E-97AB-A71E-0CC03D643AA6}"/>
              </a:ext>
            </a:extLst>
          </p:cNvPr>
          <p:cNvSpPr txBox="1"/>
          <p:nvPr/>
        </p:nvSpPr>
        <p:spPr>
          <a:xfrm>
            <a:off x="-90466" y="6206703"/>
            <a:ext cx="38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(UI</a:t>
            </a:r>
            <a:r>
              <a:rPr lang="ko-KR" altLang="en-US">
                <a:solidFill>
                  <a:schemeClr val="bg1"/>
                </a:solidFill>
              </a:rPr>
              <a:t> 자리</a:t>
            </a:r>
            <a:r>
              <a:rPr lang="en-US" altLang="ko-KR">
                <a:solidFill>
                  <a:schemeClr val="bg1"/>
                </a:solidFill>
              </a:rPr>
              <a:t>/ </a:t>
            </a:r>
            <a:r>
              <a:rPr lang="ko-KR" altLang="en-US">
                <a:solidFill>
                  <a:schemeClr val="bg1"/>
                </a:solidFill>
              </a:rPr>
              <a:t>아이템</a:t>
            </a:r>
            <a:r>
              <a:rPr lang="en-US" altLang="ko-KR">
                <a:solidFill>
                  <a:schemeClr val="bg1"/>
                </a:solidFill>
              </a:rPr>
              <a:t>…?(</a:t>
            </a:r>
            <a:r>
              <a:rPr lang="ko-KR" altLang="en-US">
                <a:solidFill>
                  <a:schemeClr val="bg1"/>
                </a:solidFill>
              </a:rPr>
              <a:t>기획한다면</a:t>
            </a:r>
            <a:r>
              <a:rPr lang="en-US" altLang="ko-KR">
                <a:solidFill>
                  <a:schemeClr val="bg1"/>
                </a:solidFill>
              </a:rPr>
              <a:t>…))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3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2A2B36-A750-9AEF-1038-583C66362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C41F5-28CB-5039-BB33-44BD69B3C9D5}"/>
              </a:ext>
            </a:extLst>
          </p:cNvPr>
          <p:cNvSpPr>
            <a:spLocks/>
          </p:cNvSpPr>
          <p:nvPr/>
        </p:nvSpPr>
        <p:spPr>
          <a:xfrm>
            <a:off x="0" y="-47625"/>
            <a:ext cx="12192000" cy="6953250"/>
          </a:xfrm>
          <a:prstGeom prst="rect">
            <a:avLst/>
          </a:prstGeom>
          <a:solidFill>
            <a:srgbClr val="96889C"/>
          </a:solidFill>
          <a:ln>
            <a:solidFill>
              <a:srgbClr val="9688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기차, 대중 교통, 스크린샷, 교통이(가) 표시된 사진&#10;&#10;자동 생성된 설명">
            <a:extLst>
              <a:ext uri="{FF2B5EF4-FFF2-40B4-BE49-F238E27FC236}">
                <a16:creationId xmlns:a16="http://schemas.microsoft.com/office/drawing/2014/main" id="{B332AE94-06CA-7318-0D43-3EC01C91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658"/>
          <a:stretch/>
        </p:blipFill>
        <p:spPr>
          <a:xfrm>
            <a:off x="-2763938" y="2370830"/>
            <a:ext cx="4776654" cy="3287210"/>
          </a:xfrm>
          <a:prstGeom prst="rect">
            <a:avLst/>
          </a:prstGeom>
        </p:spPr>
      </p:pic>
      <p:pic>
        <p:nvPicPr>
          <p:cNvPr id="17" name="그림 16" descr="기차, 대중 교통, 스크린샷, 교통이(가) 표시된 사진&#10;&#10;자동 생성된 설명">
            <a:extLst>
              <a:ext uri="{FF2B5EF4-FFF2-40B4-BE49-F238E27FC236}">
                <a16:creationId xmlns:a16="http://schemas.microsoft.com/office/drawing/2014/main" id="{E8F2CDE4-5018-6BD4-8189-BBBC8446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66452" y="-929274"/>
            <a:ext cx="8187421" cy="3287210"/>
          </a:xfrm>
          <a:prstGeom prst="rect">
            <a:avLst/>
          </a:prstGeom>
        </p:spPr>
      </p:pic>
      <p:pic>
        <p:nvPicPr>
          <p:cNvPr id="10" name="그림 9" descr="기차, 대중 교통, 스크린샷, 교통이(가) 표시된 사진&#10;&#10;자동 생성된 설명">
            <a:extLst>
              <a:ext uri="{FF2B5EF4-FFF2-40B4-BE49-F238E27FC236}">
                <a16:creationId xmlns:a16="http://schemas.microsoft.com/office/drawing/2014/main" id="{BFAF078E-8B02-FBE7-62E9-783BA362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1171" y="-930008"/>
            <a:ext cx="8187421" cy="3287210"/>
          </a:xfrm>
          <a:prstGeom prst="rect">
            <a:avLst/>
          </a:prstGeom>
        </p:spPr>
      </p:pic>
      <p:pic>
        <p:nvPicPr>
          <p:cNvPr id="11" name="그림 10" descr="기차, 대중 교통, 스크린샷, 교통이(가) 표시된 사진&#10;&#10;자동 생성된 설명">
            <a:extLst>
              <a:ext uri="{FF2B5EF4-FFF2-40B4-BE49-F238E27FC236}">
                <a16:creationId xmlns:a16="http://schemas.microsoft.com/office/drawing/2014/main" id="{42E5A3E9-FEE0-AE7D-CF97-2B2058E6A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83200" y="-934519"/>
            <a:ext cx="8187421" cy="328721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005D79-8346-9AAD-A94C-5A72A90D56A1}"/>
              </a:ext>
            </a:extLst>
          </p:cNvPr>
          <p:cNvSpPr>
            <a:spLocks/>
          </p:cNvSpPr>
          <p:nvPr/>
        </p:nvSpPr>
        <p:spPr>
          <a:xfrm>
            <a:off x="-90466" y="5091404"/>
            <a:ext cx="13536000" cy="319153"/>
          </a:xfrm>
          <a:prstGeom prst="rect">
            <a:avLst/>
          </a:prstGeom>
          <a:solidFill>
            <a:srgbClr val="4F4454"/>
          </a:solidFill>
          <a:ln>
            <a:solidFill>
              <a:srgbClr val="2C31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기차, 대중 교통, 스크린샷, 교통이(가) 표시된 사진&#10;&#10;자동 생성된 설명">
            <a:extLst>
              <a:ext uri="{FF2B5EF4-FFF2-40B4-BE49-F238E27FC236}">
                <a16:creationId xmlns:a16="http://schemas.microsoft.com/office/drawing/2014/main" id="{96904E3D-8541-462A-56CE-FDBEFCD1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527" y="2383203"/>
            <a:ext cx="8187421" cy="3287210"/>
          </a:xfrm>
          <a:prstGeom prst="rect">
            <a:avLst/>
          </a:prstGeom>
        </p:spPr>
      </p:pic>
      <p:pic>
        <p:nvPicPr>
          <p:cNvPr id="8" name="그림 7" descr="기차, 대중 교통, 스크린샷, 교통이(가) 표시된 사진&#10;&#10;자동 생성된 설명">
            <a:extLst>
              <a:ext uri="{FF2B5EF4-FFF2-40B4-BE49-F238E27FC236}">
                <a16:creationId xmlns:a16="http://schemas.microsoft.com/office/drawing/2014/main" id="{D198000A-5FCD-E0A8-9756-2DDF2E57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98" y="2377191"/>
            <a:ext cx="8187421" cy="3287210"/>
          </a:xfrm>
          <a:prstGeom prst="rect">
            <a:avLst/>
          </a:prstGeom>
        </p:spPr>
      </p:pic>
      <p:pic>
        <p:nvPicPr>
          <p:cNvPr id="14" name="그림 13" descr="기차, 대중 교통, 스크린샷, 교통이(가) 표시된 사진">
            <a:extLst>
              <a:ext uri="{FF2B5EF4-FFF2-40B4-BE49-F238E27FC236}">
                <a16:creationId xmlns:a16="http://schemas.microsoft.com/office/drawing/2014/main" id="{CA0F874E-E488-5AB3-17C2-7306CE35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16" t="89125" b="612"/>
          <a:stretch/>
        </p:blipFill>
        <p:spPr>
          <a:xfrm>
            <a:off x="4691059" y="5662357"/>
            <a:ext cx="11791153" cy="57645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E6193D-53A8-C28D-C159-A40775CF0284}"/>
              </a:ext>
            </a:extLst>
          </p:cNvPr>
          <p:cNvSpPr>
            <a:spLocks/>
          </p:cNvSpPr>
          <p:nvPr/>
        </p:nvSpPr>
        <p:spPr>
          <a:xfrm>
            <a:off x="-958619" y="1839415"/>
            <a:ext cx="13092089" cy="324576"/>
          </a:xfrm>
          <a:prstGeom prst="rect">
            <a:avLst/>
          </a:prstGeom>
          <a:solidFill>
            <a:srgbClr val="4F4454"/>
          </a:solidFill>
          <a:ln>
            <a:solidFill>
              <a:srgbClr val="2C31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정육면체 1036">
            <a:extLst>
              <a:ext uri="{FF2B5EF4-FFF2-40B4-BE49-F238E27FC236}">
                <a16:creationId xmlns:a16="http://schemas.microsoft.com/office/drawing/2014/main" id="{00E2A79F-20F0-7938-F536-4231F934C044}"/>
              </a:ext>
            </a:extLst>
          </p:cNvPr>
          <p:cNvSpPr>
            <a:spLocks/>
          </p:cNvSpPr>
          <p:nvPr/>
        </p:nvSpPr>
        <p:spPr>
          <a:xfrm>
            <a:off x="-847724" y="5090160"/>
            <a:ext cx="8016952" cy="869365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2426AFF9-932C-6723-505E-508D94FAB73B}"/>
              </a:ext>
            </a:extLst>
          </p:cNvPr>
          <p:cNvSpPr>
            <a:spLocks/>
          </p:cNvSpPr>
          <p:nvPr/>
        </p:nvSpPr>
        <p:spPr>
          <a:xfrm>
            <a:off x="8522422" y="5090160"/>
            <a:ext cx="4218048" cy="869365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기차, 대중 교통, 스크린샷, 교통이(가) 표시된 사진">
            <a:extLst>
              <a:ext uri="{FF2B5EF4-FFF2-40B4-BE49-F238E27FC236}">
                <a16:creationId xmlns:a16="http://schemas.microsoft.com/office/drawing/2014/main" id="{3F4D5940-AADC-5A2D-835A-110573CE6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16" t="89125" b="612"/>
          <a:stretch/>
        </p:blipFill>
        <p:spPr>
          <a:xfrm>
            <a:off x="134177" y="1825093"/>
            <a:ext cx="10927679" cy="552098"/>
          </a:xfrm>
          <a:prstGeom prst="rect">
            <a:avLst/>
          </a:prstGeom>
        </p:spPr>
      </p:pic>
      <p:sp>
        <p:nvSpPr>
          <p:cNvPr id="41" name="정육면체 40">
            <a:extLst>
              <a:ext uri="{FF2B5EF4-FFF2-40B4-BE49-F238E27FC236}">
                <a16:creationId xmlns:a16="http://schemas.microsoft.com/office/drawing/2014/main" id="{AC72C9A8-BFC5-36FB-8135-3EACFD23A28F}"/>
              </a:ext>
            </a:extLst>
          </p:cNvPr>
          <p:cNvSpPr>
            <a:spLocks/>
          </p:cNvSpPr>
          <p:nvPr/>
        </p:nvSpPr>
        <p:spPr>
          <a:xfrm>
            <a:off x="-953556" y="1838502"/>
            <a:ext cx="1288836" cy="4064458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C83E8810-3B7B-C69F-8B36-70A873C31510}"/>
              </a:ext>
            </a:extLst>
          </p:cNvPr>
          <p:cNvSpPr>
            <a:spLocks/>
          </p:cNvSpPr>
          <p:nvPr/>
        </p:nvSpPr>
        <p:spPr>
          <a:xfrm>
            <a:off x="1861900" y="1838503"/>
            <a:ext cx="11139723" cy="869365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BA5FA2A9-DD88-F746-0FC1-51FE5C19F488}"/>
              </a:ext>
            </a:extLst>
          </p:cNvPr>
          <p:cNvSpPr>
            <a:spLocks/>
          </p:cNvSpPr>
          <p:nvPr/>
        </p:nvSpPr>
        <p:spPr>
          <a:xfrm>
            <a:off x="11116564" y="-416560"/>
            <a:ext cx="1885060" cy="3124427"/>
          </a:xfrm>
          <a:prstGeom prst="cube">
            <a:avLst>
              <a:gd name="adj" fmla="val 39955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0F5D5A-4A39-E828-55DB-47E230F262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32343" r="22610"/>
          <a:stretch/>
        </p:blipFill>
        <p:spPr>
          <a:xfrm>
            <a:off x="12726134" y="-897410"/>
            <a:ext cx="5492184" cy="685800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2A317CED-5013-C1DA-61C1-5004E4C62704}"/>
              </a:ext>
            </a:extLst>
          </p:cNvPr>
          <p:cNvGrpSpPr>
            <a:grpSpLocks/>
          </p:cNvGrpSpPr>
          <p:nvPr/>
        </p:nvGrpSpPr>
        <p:grpSpPr>
          <a:xfrm>
            <a:off x="-599440" y="0"/>
            <a:ext cx="12791440" cy="6858000"/>
            <a:chOff x="-599440" y="0"/>
            <a:chExt cx="12791440" cy="6858000"/>
          </a:xfrm>
          <a:solidFill>
            <a:schemeClr val="tx1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289E08-4473-3F98-1B55-9972DE9074E8}"/>
                </a:ext>
              </a:extLst>
            </p:cNvPr>
            <p:cNvSpPr>
              <a:spLocks/>
            </p:cNvSpPr>
            <p:nvPr/>
          </p:nvSpPr>
          <p:spPr>
            <a:xfrm>
              <a:off x="-599440" y="5961654"/>
              <a:ext cx="12791440" cy="8963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F24F6E6-4CD5-29DC-2B6C-DE74496C7AC0}"/>
                </a:ext>
              </a:extLst>
            </p:cNvPr>
            <p:cNvSpPr>
              <a:spLocks/>
            </p:cNvSpPr>
            <p:nvPr/>
          </p:nvSpPr>
          <p:spPr>
            <a:xfrm>
              <a:off x="-599440" y="0"/>
              <a:ext cx="12791440" cy="8560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5AC01B-B00C-BE6F-967F-A0EBE9679DC5}"/>
              </a:ext>
            </a:extLst>
          </p:cNvPr>
          <p:cNvGrpSpPr/>
          <p:nvPr/>
        </p:nvGrpSpPr>
        <p:grpSpPr>
          <a:xfrm>
            <a:off x="-90466" y="223242"/>
            <a:ext cx="12610425" cy="6352793"/>
            <a:chOff x="-90466" y="223242"/>
            <a:chExt cx="12610425" cy="635279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C31EA0-74FE-B80C-1318-A80EE21DBB47}"/>
                </a:ext>
              </a:extLst>
            </p:cNvPr>
            <p:cNvSpPr txBox="1">
              <a:spLocks/>
            </p:cNvSpPr>
            <p:nvPr/>
          </p:nvSpPr>
          <p:spPr>
            <a:xfrm>
              <a:off x="-7037" y="223242"/>
              <a:ext cx="2512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(UI</a:t>
              </a:r>
              <a:r>
                <a:rPr lang="ko-KR" altLang="en-US">
                  <a:solidFill>
                    <a:schemeClr val="bg1"/>
                  </a:solidFill>
                </a:rPr>
                <a:t> 자리</a:t>
              </a:r>
              <a:r>
                <a:rPr lang="en-US" altLang="ko-KR">
                  <a:solidFill>
                    <a:schemeClr val="bg1"/>
                  </a:solidFill>
                </a:rPr>
                <a:t>/ </a:t>
              </a:r>
              <a:r>
                <a:rPr lang="ko-KR" altLang="en-US">
                  <a:solidFill>
                    <a:schemeClr val="bg1"/>
                  </a:solidFill>
                </a:rPr>
                <a:t>아마 </a:t>
              </a:r>
              <a:r>
                <a:rPr lang="en-US" altLang="ko-KR">
                  <a:solidFill>
                    <a:schemeClr val="bg1"/>
                  </a:solidFill>
                </a:rPr>
                <a:t>HP)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F28ED-8BDC-2C43-3E89-A771680F1636}"/>
                </a:ext>
              </a:extLst>
            </p:cNvPr>
            <p:cNvSpPr txBox="1">
              <a:spLocks/>
            </p:cNvSpPr>
            <p:nvPr/>
          </p:nvSpPr>
          <p:spPr>
            <a:xfrm>
              <a:off x="9425408" y="6033185"/>
              <a:ext cx="3094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(UI</a:t>
              </a:r>
              <a:r>
                <a:rPr lang="ko-KR" altLang="en-US">
                  <a:solidFill>
                    <a:schemeClr val="bg1"/>
                  </a:solidFill>
                </a:rPr>
                <a:t> 자리</a:t>
              </a:r>
              <a:r>
                <a:rPr lang="en-US" altLang="ko-KR">
                  <a:solidFill>
                    <a:schemeClr val="bg1"/>
                  </a:solidFill>
                </a:rPr>
                <a:t>/ </a:t>
              </a:r>
              <a:r>
                <a:rPr lang="ko-KR" altLang="en-US">
                  <a:solidFill>
                    <a:schemeClr val="bg1"/>
                  </a:solidFill>
                </a:rPr>
                <a:t>아마 스킬 관련</a:t>
              </a:r>
              <a:r>
                <a:rPr lang="en-US" altLang="ko-KR">
                  <a:solidFill>
                    <a:schemeClr val="bg1"/>
                  </a:solidFill>
                </a:rPr>
                <a:t>)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8504AC-E356-756E-AADB-D29B7DF9A263}"/>
                </a:ext>
              </a:extLst>
            </p:cNvPr>
            <p:cNvSpPr txBox="1">
              <a:spLocks/>
            </p:cNvSpPr>
            <p:nvPr/>
          </p:nvSpPr>
          <p:spPr>
            <a:xfrm>
              <a:off x="-90466" y="6206703"/>
              <a:ext cx="3827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(UI</a:t>
              </a:r>
              <a:r>
                <a:rPr lang="ko-KR" altLang="en-US">
                  <a:solidFill>
                    <a:schemeClr val="bg1"/>
                  </a:solidFill>
                </a:rPr>
                <a:t> 자리</a:t>
              </a:r>
              <a:r>
                <a:rPr lang="en-US" altLang="ko-KR">
                  <a:solidFill>
                    <a:schemeClr val="bg1"/>
                  </a:solidFill>
                </a:rPr>
                <a:t>/ </a:t>
              </a:r>
              <a:r>
                <a:rPr lang="ko-KR" altLang="en-US">
                  <a:solidFill>
                    <a:schemeClr val="bg1"/>
                  </a:solidFill>
                </a:rPr>
                <a:t>아이템</a:t>
              </a:r>
              <a:r>
                <a:rPr lang="en-US" altLang="ko-KR">
                  <a:solidFill>
                    <a:schemeClr val="bg1"/>
                  </a:solidFill>
                </a:rPr>
                <a:t>…?(</a:t>
              </a:r>
              <a:r>
                <a:rPr lang="ko-KR" altLang="en-US">
                  <a:solidFill>
                    <a:schemeClr val="bg1"/>
                  </a:solidFill>
                </a:rPr>
                <a:t>기획한다면</a:t>
              </a:r>
              <a:r>
                <a:rPr lang="en-US" altLang="ko-KR">
                  <a:solidFill>
                    <a:schemeClr val="bg1"/>
                  </a:solidFill>
                </a:rPr>
                <a:t>…))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 descr="만화 영화이(가) 표시된 사진&#10;&#10;자동 생성된 설명">
            <a:extLst>
              <a:ext uri="{FF2B5EF4-FFF2-40B4-BE49-F238E27FC236}">
                <a16:creationId xmlns:a16="http://schemas.microsoft.com/office/drawing/2014/main" id="{E406E1FE-C2C4-0A10-4B20-CDCCB35BC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89" y="3825187"/>
            <a:ext cx="955111" cy="154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3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A3A18-9065-9683-4108-94E9F617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BCEC2A-5554-DC4C-78A0-C15108C5BE0D}"/>
              </a:ext>
            </a:extLst>
          </p:cNvPr>
          <p:cNvSpPr/>
          <p:nvPr/>
        </p:nvSpPr>
        <p:spPr>
          <a:xfrm>
            <a:off x="0" y="6046838"/>
            <a:ext cx="12192000" cy="8111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69396A-9D6E-5E2D-25A2-427AE9226525}"/>
              </a:ext>
            </a:extLst>
          </p:cNvPr>
          <p:cNvSpPr/>
          <p:nvPr/>
        </p:nvSpPr>
        <p:spPr>
          <a:xfrm>
            <a:off x="0" y="0"/>
            <a:ext cx="12192000" cy="8111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8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C81B1F-00D3-B9D0-C8C4-5210A338A9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889C"/>
          </a:solidFill>
          <a:ln>
            <a:solidFill>
              <a:srgbClr val="9688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5F7402F-0896-6CB5-6DC0-87572886234C}"/>
              </a:ext>
            </a:extLst>
          </p:cNvPr>
          <p:cNvCxnSpPr>
            <a:cxnSpLocks/>
          </p:cNvCxnSpPr>
          <p:nvPr/>
        </p:nvCxnSpPr>
        <p:spPr>
          <a:xfrm>
            <a:off x="1390282" y="840513"/>
            <a:ext cx="0" cy="6480000"/>
          </a:xfrm>
          <a:prstGeom prst="line">
            <a:avLst/>
          </a:prstGeom>
          <a:ln w="190500">
            <a:solidFill>
              <a:srgbClr val="423B4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82C132E9-B54A-591C-5359-B3DE761B38C8}"/>
              </a:ext>
            </a:extLst>
          </p:cNvPr>
          <p:cNvCxnSpPr>
            <a:cxnSpLocks/>
          </p:cNvCxnSpPr>
          <p:nvPr/>
        </p:nvCxnSpPr>
        <p:spPr>
          <a:xfrm>
            <a:off x="10175505" y="840513"/>
            <a:ext cx="0" cy="6480000"/>
          </a:xfrm>
          <a:prstGeom prst="line">
            <a:avLst/>
          </a:prstGeom>
          <a:ln w="190500">
            <a:solidFill>
              <a:srgbClr val="423B4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23">
            <a:extLst>
              <a:ext uri="{FF2B5EF4-FFF2-40B4-BE49-F238E27FC236}">
                <a16:creationId xmlns:a16="http://schemas.microsoft.com/office/drawing/2014/main" id="{66504BD3-D3E2-4489-F593-D78AD7B53547}"/>
              </a:ext>
            </a:extLst>
          </p:cNvPr>
          <p:cNvSpPr/>
          <p:nvPr/>
        </p:nvSpPr>
        <p:spPr>
          <a:xfrm>
            <a:off x="2596802" y="4623568"/>
            <a:ext cx="8286275" cy="1273244"/>
          </a:xfrm>
          <a:custGeom>
            <a:avLst/>
            <a:gdLst>
              <a:gd name="connsiteX0" fmla="*/ 0 w 7578704"/>
              <a:gd name="connsiteY0" fmla="*/ 0 h 777448"/>
              <a:gd name="connsiteX1" fmla="*/ 7578704 w 7578704"/>
              <a:gd name="connsiteY1" fmla="*/ 0 h 777448"/>
              <a:gd name="connsiteX2" fmla="*/ 7578704 w 7578704"/>
              <a:gd name="connsiteY2" fmla="*/ 777448 h 777448"/>
              <a:gd name="connsiteX3" fmla="*/ 0 w 7578704"/>
              <a:gd name="connsiteY3" fmla="*/ 777448 h 777448"/>
              <a:gd name="connsiteX4" fmla="*/ 0 w 7578704"/>
              <a:gd name="connsiteY4" fmla="*/ 0 h 777448"/>
              <a:gd name="connsiteX0" fmla="*/ 0 w 8286275"/>
              <a:gd name="connsiteY0" fmla="*/ 10886 h 788334"/>
              <a:gd name="connsiteX1" fmla="*/ 8286275 w 8286275"/>
              <a:gd name="connsiteY1" fmla="*/ 0 h 788334"/>
              <a:gd name="connsiteX2" fmla="*/ 7578704 w 8286275"/>
              <a:gd name="connsiteY2" fmla="*/ 788334 h 788334"/>
              <a:gd name="connsiteX3" fmla="*/ 0 w 8286275"/>
              <a:gd name="connsiteY3" fmla="*/ 788334 h 788334"/>
              <a:gd name="connsiteX4" fmla="*/ 0 w 8286275"/>
              <a:gd name="connsiteY4" fmla="*/ 10886 h 788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275" h="788334">
                <a:moveTo>
                  <a:pt x="0" y="10886"/>
                </a:moveTo>
                <a:lnTo>
                  <a:pt x="8286275" y="0"/>
                </a:lnTo>
                <a:lnTo>
                  <a:pt x="7578704" y="788334"/>
                </a:lnTo>
                <a:lnTo>
                  <a:pt x="0" y="788334"/>
                </a:lnTo>
                <a:lnTo>
                  <a:pt x="0" y="10886"/>
                </a:lnTo>
                <a:close/>
              </a:path>
            </a:pathLst>
          </a:custGeom>
          <a:solidFill>
            <a:srgbClr val="4F4753"/>
          </a:solidFill>
          <a:ln>
            <a:solidFill>
              <a:srgbClr val="4F4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3">
            <a:extLst>
              <a:ext uri="{FF2B5EF4-FFF2-40B4-BE49-F238E27FC236}">
                <a16:creationId xmlns:a16="http://schemas.microsoft.com/office/drawing/2014/main" id="{3C62A9D6-8B8D-AFEE-3860-217D01E59FAE}"/>
              </a:ext>
            </a:extLst>
          </p:cNvPr>
          <p:cNvSpPr/>
          <p:nvPr/>
        </p:nvSpPr>
        <p:spPr>
          <a:xfrm>
            <a:off x="8313420" y="4617661"/>
            <a:ext cx="4382178" cy="591052"/>
          </a:xfrm>
          <a:custGeom>
            <a:avLst/>
            <a:gdLst>
              <a:gd name="connsiteX0" fmla="*/ 0 w 7578704"/>
              <a:gd name="connsiteY0" fmla="*/ 0 h 777448"/>
              <a:gd name="connsiteX1" fmla="*/ 7578704 w 7578704"/>
              <a:gd name="connsiteY1" fmla="*/ 0 h 777448"/>
              <a:gd name="connsiteX2" fmla="*/ 7578704 w 7578704"/>
              <a:gd name="connsiteY2" fmla="*/ 777448 h 777448"/>
              <a:gd name="connsiteX3" fmla="*/ 0 w 7578704"/>
              <a:gd name="connsiteY3" fmla="*/ 777448 h 777448"/>
              <a:gd name="connsiteX4" fmla="*/ 0 w 7578704"/>
              <a:gd name="connsiteY4" fmla="*/ 0 h 777448"/>
              <a:gd name="connsiteX0" fmla="*/ 0 w 8286275"/>
              <a:gd name="connsiteY0" fmla="*/ 10886 h 788334"/>
              <a:gd name="connsiteX1" fmla="*/ 8286275 w 8286275"/>
              <a:gd name="connsiteY1" fmla="*/ 0 h 788334"/>
              <a:gd name="connsiteX2" fmla="*/ 7578704 w 8286275"/>
              <a:gd name="connsiteY2" fmla="*/ 788334 h 788334"/>
              <a:gd name="connsiteX3" fmla="*/ 0 w 8286275"/>
              <a:gd name="connsiteY3" fmla="*/ 788334 h 788334"/>
              <a:gd name="connsiteX4" fmla="*/ 0 w 8286275"/>
              <a:gd name="connsiteY4" fmla="*/ 10886 h 788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275" h="788334">
                <a:moveTo>
                  <a:pt x="0" y="10886"/>
                </a:moveTo>
                <a:lnTo>
                  <a:pt x="8286275" y="0"/>
                </a:lnTo>
                <a:lnTo>
                  <a:pt x="7578704" y="788334"/>
                </a:lnTo>
                <a:lnTo>
                  <a:pt x="0" y="788334"/>
                </a:lnTo>
                <a:lnTo>
                  <a:pt x="0" y="10886"/>
                </a:lnTo>
                <a:close/>
              </a:path>
            </a:pathLst>
          </a:custGeom>
          <a:solidFill>
            <a:srgbClr val="3F3842"/>
          </a:solidFill>
          <a:ln>
            <a:solidFill>
              <a:srgbClr val="3F3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AA105-17B1-BAD9-BAB0-04E1F7FE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7742555"/>
            <a:ext cx="2743200" cy="365125"/>
          </a:xfrm>
        </p:spPr>
        <p:txBody>
          <a:bodyPr/>
          <a:lstStyle/>
          <a:p>
            <a:fld id="{53E9270F-D9DF-48D4-BC1B-04A97048E44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ED71E5-C337-6212-88AE-8F2672E331B4}"/>
              </a:ext>
            </a:extLst>
          </p:cNvPr>
          <p:cNvSpPr/>
          <p:nvPr/>
        </p:nvSpPr>
        <p:spPr>
          <a:xfrm>
            <a:off x="10175506" y="5402920"/>
            <a:ext cx="2016494" cy="497461"/>
          </a:xfrm>
          <a:prstGeom prst="rect">
            <a:avLst/>
          </a:prstGeom>
          <a:solidFill>
            <a:srgbClr val="423B47"/>
          </a:solidFill>
          <a:ln>
            <a:solidFill>
              <a:srgbClr val="423B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60E2260-4335-BDC6-201B-4F52417C26F5}"/>
              </a:ext>
            </a:extLst>
          </p:cNvPr>
          <p:cNvGrpSpPr/>
          <p:nvPr/>
        </p:nvGrpSpPr>
        <p:grpSpPr>
          <a:xfrm>
            <a:off x="7578705" y="5903663"/>
            <a:ext cx="4613296" cy="2806676"/>
            <a:chOff x="7604268" y="3588774"/>
            <a:chExt cx="4613295" cy="2806676"/>
          </a:xfrm>
          <a:solidFill>
            <a:srgbClr val="3F3842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C34219-E6AA-A958-056F-24113EF43D2B}"/>
                </a:ext>
              </a:extLst>
            </p:cNvPr>
            <p:cNvSpPr/>
            <p:nvPr/>
          </p:nvSpPr>
          <p:spPr>
            <a:xfrm>
              <a:off x="7604268" y="3588774"/>
              <a:ext cx="2596800" cy="7774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A16516F-F091-415F-251A-07F19E275896}"/>
                </a:ext>
              </a:extLst>
            </p:cNvPr>
            <p:cNvSpPr/>
            <p:nvPr/>
          </p:nvSpPr>
          <p:spPr>
            <a:xfrm>
              <a:off x="8101680" y="4092525"/>
              <a:ext cx="2596800" cy="7774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2DD5C61-D3E9-2602-71B3-F90283164A43}"/>
                </a:ext>
              </a:extLst>
            </p:cNvPr>
            <p:cNvSpPr/>
            <p:nvPr/>
          </p:nvSpPr>
          <p:spPr>
            <a:xfrm>
              <a:off x="8612743" y="4657540"/>
              <a:ext cx="2596800" cy="7774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6451B07-DD5D-641A-CFA6-869043F4EE14}"/>
                </a:ext>
              </a:extLst>
            </p:cNvPr>
            <p:cNvSpPr/>
            <p:nvPr/>
          </p:nvSpPr>
          <p:spPr>
            <a:xfrm>
              <a:off x="9125546" y="5155453"/>
              <a:ext cx="2596800" cy="7774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09D8843-3910-6633-D326-5B8D72BFEFB1}"/>
                </a:ext>
              </a:extLst>
            </p:cNvPr>
            <p:cNvSpPr/>
            <p:nvPr/>
          </p:nvSpPr>
          <p:spPr>
            <a:xfrm>
              <a:off x="9620763" y="5618002"/>
              <a:ext cx="2596800" cy="7774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3">
            <a:extLst>
              <a:ext uri="{FF2B5EF4-FFF2-40B4-BE49-F238E27FC236}">
                <a16:creationId xmlns:a16="http://schemas.microsoft.com/office/drawing/2014/main" id="{E463853F-3EB3-99FB-7B88-6F547B42F829}"/>
              </a:ext>
            </a:extLst>
          </p:cNvPr>
          <p:cNvSpPr/>
          <p:nvPr/>
        </p:nvSpPr>
        <p:spPr>
          <a:xfrm rot="18680420">
            <a:off x="7248475" y="5081184"/>
            <a:ext cx="1445092" cy="413005"/>
          </a:xfrm>
          <a:custGeom>
            <a:avLst/>
            <a:gdLst>
              <a:gd name="connsiteX0" fmla="*/ 0 w 7578704"/>
              <a:gd name="connsiteY0" fmla="*/ 0 h 777448"/>
              <a:gd name="connsiteX1" fmla="*/ 7578704 w 7578704"/>
              <a:gd name="connsiteY1" fmla="*/ 0 h 777448"/>
              <a:gd name="connsiteX2" fmla="*/ 7578704 w 7578704"/>
              <a:gd name="connsiteY2" fmla="*/ 777448 h 777448"/>
              <a:gd name="connsiteX3" fmla="*/ 0 w 7578704"/>
              <a:gd name="connsiteY3" fmla="*/ 777448 h 777448"/>
              <a:gd name="connsiteX4" fmla="*/ 0 w 7578704"/>
              <a:gd name="connsiteY4" fmla="*/ 0 h 777448"/>
              <a:gd name="connsiteX0" fmla="*/ 0 w 8286275"/>
              <a:gd name="connsiteY0" fmla="*/ 10886 h 788334"/>
              <a:gd name="connsiteX1" fmla="*/ 8286275 w 8286275"/>
              <a:gd name="connsiteY1" fmla="*/ 0 h 788334"/>
              <a:gd name="connsiteX2" fmla="*/ 7578704 w 8286275"/>
              <a:gd name="connsiteY2" fmla="*/ 788334 h 788334"/>
              <a:gd name="connsiteX3" fmla="*/ 0 w 8286275"/>
              <a:gd name="connsiteY3" fmla="*/ 788334 h 788334"/>
              <a:gd name="connsiteX4" fmla="*/ 0 w 8286275"/>
              <a:gd name="connsiteY4" fmla="*/ 10886 h 788334"/>
              <a:gd name="connsiteX0" fmla="*/ 0 w 8286275"/>
              <a:gd name="connsiteY0" fmla="*/ 10886 h 788334"/>
              <a:gd name="connsiteX1" fmla="*/ 8286275 w 8286275"/>
              <a:gd name="connsiteY1" fmla="*/ 0 h 788334"/>
              <a:gd name="connsiteX2" fmla="*/ 5511572 w 8286275"/>
              <a:gd name="connsiteY2" fmla="*/ 776510 h 788334"/>
              <a:gd name="connsiteX3" fmla="*/ 0 w 8286275"/>
              <a:gd name="connsiteY3" fmla="*/ 788334 h 788334"/>
              <a:gd name="connsiteX4" fmla="*/ 0 w 8286275"/>
              <a:gd name="connsiteY4" fmla="*/ 10886 h 788334"/>
              <a:gd name="connsiteX0" fmla="*/ 0 w 8233328"/>
              <a:gd name="connsiteY0" fmla="*/ 7882 h 785330"/>
              <a:gd name="connsiteX1" fmla="*/ 8233326 w 8233328"/>
              <a:gd name="connsiteY1" fmla="*/ -1 h 785330"/>
              <a:gd name="connsiteX2" fmla="*/ 5511572 w 8233328"/>
              <a:gd name="connsiteY2" fmla="*/ 773506 h 785330"/>
              <a:gd name="connsiteX3" fmla="*/ 0 w 8233328"/>
              <a:gd name="connsiteY3" fmla="*/ 785330 h 785330"/>
              <a:gd name="connsiteX4" fmla="*/ 0 w 8233328"/>
              <a:gd name="connsiteY4" fmla="*/ 7882 h 785330"/>
              <a:gd name="connsiteX0" fmla="*/ 0 w 8075804"/>
              <a:gd name="connsiteY0" fmla="*/ 7705 h 785153"/>
              <a:gd name="connsiteX1" fmla="*/ 8075807 w 8075804"/>
              <a:gd name="connsiteY1" fmla="*/ 0 h 785153"/>
              <a:gd name="connsiteX2" fmla="*/ 5511572 w 8075804"/>
              <a:gd name="connsiteY2" fmla="*/ 773329 h 785153"/>
              <a:gd name="connsiteX3" fmla="*/ 0 w 8075804"/>
              <a:gd name="connsiteY3" fmla="*/ 785153 h 785153"/>
              <a:gd name="connsiteX4" fmla="*/ 0 w 8075804"/>
              <a:gd name="connsiteY4" fmla="*/ 7705 h 785153"/>
              <a:gd name="connsiteX0" fmla="*/ 0 w 8075810"/>
              <a:gd name="connsiteY0" fmla="*/ 7705 h 916553"/>
              <a:gd name="connsiteX1" fmla="*/ 8075807 w 8075810"/>
              <a:gd name="connsiteY1" fmla="*/ 0 h 916553"/>
              <a:gd name="connsiteX2" fmla="*/ 5888860 w 8075810"/>
              <a:gd name="connsiteY2" fmla="*/ 916553 h 916553"/>
              <a:gd name="connsiteX3" fmla="*/ 0 w 8075810"/>
              <a:gd name="connsiteY3" fmla="*/ 785153 h 916553"/>
              <a:gd name="connsiteX4" fmla="*/ 0 w 8075810"/>
              <a:gd name="connsiteY4" fmla="*/ 7705 h 916553"/>
              <a:gd name="connsiteX0" fmla="*/ 0 w 8279164"/>
              <a:gd name="connsiteY0" fmla="*/ 33251 h 942099"/>
              <a:gd name="connsiteX1" fmla="*/ 8279163 w 8279164"/>
              <a:gd name="connsiteY1" fmla="*/ 0 h 942099"/>
              <a:gd name="connsiteX2" fmla="*/ 5888860 w 8279164"/>
              <a:gd name="connsiteY2" fmla="*/ 942099 h 942099"/>
              <a:gd name="connsiteX3" fmla="*/ 0 w 8279164"/>
              <a:gd name="connsiteY3" fmla="*/ 810699 h 942099"/>
              <a:gd name="connsiteX4" fmla="*/ 0 w 8279164"/>
              <a:gd name="connsiteY4" fmla="*/ 33251 h 942099"/>
              <a:gd name="connsiteX0" fmla="*/ 0 w 8287617"/>
              <a:gd name="connsiteY0" fmla="*/ 19719 h 928567"/>
              <a:gd name="connsiteX1" fmla="*/ 8287618 w 8287617"/>
              <a:gd name="connsiteY1" fmla="*/ -1 h 928567"/>
              <a:gd name="connsiteX2" fmla="*/ 5888860 w 8287617"/>
              <a:gd name="connsiteY2" fmla="*/ 928567 h 928567"/>
              <a:gd name="connsiteX3" fmla="*/ 0 w 8287617"/>
              <a:gd name="connsiteY3" fmla="*/ 797167 h 928567"/>
              <a:gd name="connsiteX4" fmla="*/ 0 w 8287617"/>
              <a:gd name="connsiteY4" fmla="*/ 19719 h 928567"/>
              <a:gd name="connsiteX0" fmla="*/ 0 w 8251570"/>
              <a:gd name="connsiteY0" fmla="*/ 0 h 908848"/>
              <a:gd name="connsiteX1" fmla="*/ 8251570 w 8251570"/>
              <a:gd name="connsiteY1" fmla="*/ 10348 h 908848"/>
              <a:gd name="connsiteX2" fmla="*/ 5888860 w 8251570"/>
              <a:gd name="connsiteY2" fmla="*/ 908848 h 908848"/>
              <a:gd name="connsiteX3" fmla="*/ 0 w 8251570"/>
              <a:gd name="connsiteY3" fmla="*/ 777448 h 908848"/>
              <a:gd name="connsiteX4" fmla="*/ 0 w 8251570"/>
              <a:gd name="connsiteY4" fmla="*/ 0 h 908848"/>
              <a:gd name="connsiteX0" fmla="*/ 0 w 8365924"/>
              <a:gd name="connsiteY0" fmla="*/ 0 h 908848"/>
              <a:gd name="connsiteX1" fmla="*/ 8365926 w 8365924"/>
              <a:gd name="connsiteY1" fmla="*/ 17871 h 908848"/>
              <a:gd name="connsiteX2" fmla="*/ 5888860 w 8365924"/>
              <a:gd name="connsiteY2" fmla="*/ 908848 h 908848"/>
              <a:gd name="connsiteX3" fmla="*/ 0 w 8365924"/>
              <a:gd name="connsiteY3" fmla="*/ 777448 h 908848"/>
              <a:gd name="connsiteX4" fmla="*/ 0 w 8365924"/>
              <a:gd name="connsiteY4" fmla="*/ 0 h 908848"/>
              <a:gd name="connsiteX0" fmla="*/ 0 w 8402509"/>
              <a:gd name="connsiteY0" fmla="*/ 0 h 908848"/>
              <a:gd name="connsiteX1" fmla="*/ 8402508 w 8402509"/>
              <a:gd name="connsiteY1" fmla="*/ 33611 h 908848"/>
              <a:gd name="connsiteX2" fmla="*/ 5888860 w 8402509"/>
              <a:gd name="connsiteY2" fmla="*/ 908848 h 908848"/>
              <a:gd name="connsiteX3" fmla="*/ 0 w 8402509"/>
              <a:gd name="connsiteY3" fmla="*/ 777448 h 908848"/>
              <a:gd name="connsiteX4" fmla="*/ 0 w 8402509"/>
              <a:gd name="connsiteY4" fmla="*/ 0 h 90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509" h="908848">
                <a:moveTo>
                  <a:pt x="0" y="0"/>
                </a:moveTo>
                <a:lnTo>
                  <a:pt x="8402508" y="33611"/>
                </a:lnTo>
                <a:lnTo>
                  <a:pt x="5888860" y="908848"/>
                </a:lnTo>
                <a:lnTo>
                  <a:pt x="0" y="777448"/>
                </a:lnTo>
                <a:lnTo>
                  <a:pt x="0" y="0"/>
                </a:lnTo>
                <a:close/>
              </a:path>
            </a:pathLst>
          </a:custGeom>
          <a:solidFill>
            <a:srgbClr val="3F38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3D6CB8-E99D-181E-9A90-7603A8BE1DE5}"/>
              </a:ext>
            </a:extLst>
          </p:cNvPr>
          <p:cNvSpPr/>
          <p:nvPr/>
        </p:nvSpPr>
        <p:spPr>
          <a:xfrm>
            <a:off x="0" y="5122934"/>
            <a:ext cx="7578704" cy="777448"/>
          </a:xfrm>
          <a:prstGeom prst="rect">
            <a:avLst/>
          </a:prstGeom>
          <a:solidFill>
            <a:srgbClr val="423B47"/>
          </a:solidFill>
          <a:ln>
            <a:solidFill>
              <a:srgbClr val="423B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DE3645-2535-0898-40F4-0EAC50B60823}"/>
              </a:ext>
            </a:extLst>
          </p:cNvPr>
          <p:cNvSpPr/>
          <p:nvPr/>
        </p:nvSpPr>
        <p:spPr>
          <a:xfrm>
            <a:off x="0" y="4626850"/>
            <a:ext cx="8286275" cy="788334"/>
          </a:xfrm>
          <a:custGeom>
            <a:avLst/>
            <a:gdLst>
              <a:gd name="connsiteX0" fmla="*/ 0 w 7578704"/>
              <a:gd name="connsiteY0" fmla="*/ 0 h 777448"/>
              <a:gd name="connsiteX1" fmla="*/ 7578704 w 7578704"/>
              <a:gd name="connsiteY1" fmla="*/ 0 h 777448"/>
              <a:gd name="connsiteX2" fmla="*/ 7578704 w 7578704"/>
              <a:gd name="connsiteY2" fmla="*/ 777448 h 777448"/>
              <a:gd name="connsiteX3" fmla="*/ 0 w 7578704"/>
              <a:gd name="connsiteY3" fmla="*/ 777448 h 777448"/>
              <a:gd name="connsiteX4" fmla="*/ 0 w 7578704"/>
              <a:gd name="connsiteY4" fmla="*/ 0 h 777448"/>
              <a:gd name="connsiteX0" fmla="*/ 0 w 8286275"/>
              <a:gd name="connsiteY0" fmla="*/ 10886 h 788334"/>
              <a:gd name="connsiteX1" fmla="*/ 8286275 w 8286275"/>
              <a:gd name="connsiteY1" fmla="*/ 0 h 788334"/>
              <a:gd name="connsiteX2" fmla="*/ 7578704 w 8286275"/>
              <a:gd name="connsiteY2" fmla="*/ 788334 h 788334"/>
              <a:gd name="connsiteX3" fmla="*/ 0 w 8286275"/>
              <a:gd name="connsiteY3" fmla="*/ 788334 h 788334"/>
              <a:gd name="connsiteX4" fmla="*/ 0 w 8286275"/>
              <a:gd name="connsiteY4" fmla="*/ 10886 h 788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275" h="788334">
                <a:moveTo>
                  <a:pt x="0" y="10886"/>
                </a:moveTo>
                <a:lnTo>
                  <a:pt x="8286275" y="0"/>
                </a:lnTo>
                <a:lnTo>
                  <a:pt x="7578704" y="788334"/>
                </a:lnTo>
                <a:lnTo>
                  <a:pt x="0" y="788334"/>
                </a:lnTo>
                <a:lnTo>
                  <a:pt x="0" y="10886"/>
                </a:lnTo>
                <a:close/>
              </a:path>
            </a:pathLst>
          </a:custGeom>
          <a:solidFill>
            <a:srgbClr val="4F4454"/>
          </a:solidFill>
          <a:ln>
            <a:solidFill>
              <a:srgbClr val="4F44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3">
            <a:extLst>
              <a:ext uri="{FF2B5EF4-FFF2-40B4-BE49-F238E27FC236}">
                <a16:creationId xmlns:a16="http://schemas.microsoft.com/office/drawing/2014/main" id="{9F27239E-EEF1-4B00-99F7-86255D2D4C8C}"/>
              </a:ext>
            </a:extLst>
          </p:cNvPr>
          <p:cNvSpPr/>
          <p:nvPr/>
        </p:nvSpPr>
        <p:spPr>
          <a:xfrm flipH="1" flipV="1">
            <a:off x="10175505" y="4616717"/>
            <a:ext cx="4215018" cy="790800"/>
          </a:xfrm>
          <a:custGeom>
            <a:avLst/>
            <a:gdLst>
              <a:gd name="connsiteX0" fmla="*/ 0 w 7578704"/>
              <a:gd name="connsiteY0" fmla="*/ 0 h 777448"/>
              <a:gd name="connsiteX1" fmla="*/ 7578704 w 7578704"/>
              <a:gd name="connsiteY1" fmla="*/ 0 h 777448"/>
              <a:gd name="connsiteX2" fmla="*/ 7578704 w 7578704"/>
              <a:gd name="connsiteY2" fmla="*/ 777448 h 777448"/>
              <a:gd name="connsiteX3" fmla="*/ 0 w 7578704"/>
              <a:gd name="connsiteY3" fmla="*/ 777448 h 777448"/>
              <a:gd name="connsiteX4" fmla="*/ 0 w 7578704"/>
              <a:gd name="connsiteY4" fmla="*/ 0 h 777448"/>
              <a:gd name="connsiteX0" fmla="*/ 0 w 8286275"/>
              <a:gd name="connsiteY0" fmla="*/ 10886 h 788334"/>
              <a:gd name="connsiteX1" fmla="*/ 8286275 w 8286275"/>
              <a:gd name="connsiteY1" fmla="*/ 0 h 788334"/>
              <a:gd name="connsiteX2" fmla="*/ 7578704 w 8286275"/>
              <a:gd name="connsiteY2" fmla="*/ 788334 h 788334"/>
              <a:gd name="connsiteX3" fmla="*/ 0 w 8286275"/>
              <a:gd name="connsiteY3" fmla="*/ 788334 h 788334"/>
              <a:gd name="connsiteX4" fmla="*/ 0 w 8286275"/>
              <a:gd name="connsiteY4" fmla="*/ 10886 h 788334"/>
              <a:gd name="connsiteX0" fmla="*/ 0 w 8286275"/>
              <a:gd name="connsiteY0" fmla="*/ 10886 h 788334"/>
              <a:gd name="connsiteX1" fmla="*/ 8286275 w 8286275"/>
              <a:gd name="connsiteY1" fmla="*/ 0 h 788334"/>
              <a:gd name="connsiteX2" fmla="*/ 7578704 w 8286275"/>
              <a:gd name="connsiteY2" fmla="*/ 788334 h 788334"/>
              <a:gd name="connsiteX3" fmla="*/ 1055914 w 8286275"/>
              <a:gd name="connsiteY3" fmla="*/ 777448 h 788334"/>
              <a:gd name="connsiteX4" fmla="*/ 0 w 8286275"/>
              <a:gd name="connsiteY4" fmla="*/ 10886 h 788334"/>
              <a:gd name="connsiteX0" fmla="*/ 0 w 8286275"/>
              <a:gd name="connsiteY0" fmla="*/ 10886 h 788334"/>
              <a:gd name="connsiteX1" fmla="*/ 8286275 w 8286275"/>
              <a:gd name="connsiteY1" fmla="*/ 0 h 788334"/>
              <a:gd name="connsiteX2" fmla="*/ 7578704 w 8286275"/>
              <a:gd name="connsiteY2" fmla="*/ 788334 h 788334"/>
              <a:gd name="connsiteX3" fmla="*/ 3668485 w 8286275"/>
              <a:gd name="connsiteY3" fmla="*/ 777448 h 788334"/>
              <a:gd name="connsiteX4" fmla="*/ 0 w 8286275"/>
              <a:gd name="connsiteY4" fmla="*/ 10886 h 788334"/>
              <a:gd name="connsiteX0" fmla="*/ 402772 w 4617790"/>
              <a:gd name="connsiteY0" fmla="*/ 10886 h 788334"/>
              <a:gd name="connsiteX1" fmla="*/ 4617790 w 4617790"/>
              <a:gd name="connsiteY1" fmla="*/ 0 h 788334"/>
              <a:gd name="connsiteX2" fmla="*/ 3910219 w 4617790"/>
              <a:gd name="connsiteY2" fmla="*/ 788334 h 788334"/>
              <a:gd name="connsiteX3" fmla="*/ 0 w 4617790"/>
              <a:gd name="connsiteY3" fmla="*/ 777448 h 788334"/>
              <a:gd name="connsiteX4" fmla="*/ 402772 w 4617790"/>
              <a:gd name="connsiteY4" fmla="*/ 10886 h 788334"/>
              <a:gd name="connsiteX0" fmla="*/ 0 w 4215018"/>
              <a:gd name="connsiteY0" fmla="*/ 10886 h 788334"/>
              <a:gd name="connsiteX1" fmla="*/ 4215018 w 4215018"/>
              <a:gd name="connsiteY1" fmla="*/ 0 h 788334"/>
              <a:gd name="connsiteX2" fmla="*/ 3507447 w 4215018"/>
              <a:gd name="connsiteY2" fmla="*/ 788334 h 788334"/>
              <a:gd name="connsiteX3" fmla="*/ 1360714 w 4215018"/>
              <a:gd name="connsiteY3" fmla="*/ 777448 h 788334"/>
              <a:gd name="connsiteX4" fmla="*/ 0 w 4215018"/>
              <a:gd name="connsiteY4" fmla="*/ 10886 h 788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5018" h="788334">
                <a:moveTo>
                  <a:pt x="0" y="10886"/>
                </a:moveTo>
                <a:lnTo>
                  <a:pt x="4215018" y="0"/>
                </a:lnTo>
                <a:lnTo>
                  <a:pt x="3507447" y="788334"/>
                </a:lnTo>
                <a:lnTo>
                  <a:pt x="1360714" y="777448"/>
                </a:lnTo>
                <a:lnTo>
                  <a:pt x="0" y="10886"/>
                </a:lnTo>
                <a:close/>
              </a:path>
            </a:pathLst>
          </a:custGeom>
          <a:solidFill>
            <a:srgbClr val="4F4454"/>
          </a:solidFill>
          <a:ln>
            <a:solidFill>
              <a:srgbClr val="4F44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23">
            <a:extLst>
              <a:ext uri="{FF2B5EF4-FFF2-40B4-BE49-F238E27FC236}">
                <a16:creationId xmlns:a16="http://schemas.microsoft.com/office/drawing/2014/main" id="{472851E1-B8ED-EB28-0ADD-27520D009DA3}"/>
              </a:ext>
            </a:extLst>
          </p:cNvPr>
          <p:cNvSpPr/>
          <p:nvPr/>
        </p:nvSpPr>
        <p:spPr>
          <a:xfrm>
            <a:off x="-777240" y="0"/>
            <a:ext cx="14447519" cy="788334"/>
          </a:xfrm>
          <a:custGeom>
            <a:avLst/>
            <a:gdLst>
              <a:gd name="connsiteX0" fmla="*/ 0 w 7578704"/>
              <a:gd name="connsiteY0" fmla="*/ 0 h 777448"/>
              <a:gd name="connsiteX1" fmla="*/ 7578704 w 7578704"/>
              <a:gd name="connsiteY1" fmla="*/ 0 h 777448"/>
              <a:gd name="connsiteX2" fmla="*/ 7578704 w 7578704"/>
              <a:gd name="connsiteY2" fmla="*/ 777448 h 777448"/>
              <a:gd name="connsiteX3" fmla="*/ 0 w 7578704"/>
              <a:gd name="connsiteY3" fmla="*/ 777448 h 777448"/>
              <a:gd name="connsiteX4" fmla="*/ 0 w 7578704"/>
              <a:gd name="connsiteY4" fmla="*/ 0 h 777448"/>
              <a:gd name="connsiteX0" fmla="*/ 0 w 8286275"/>
              <a:gd name="connsiteY0" fmla="*/ 10886 h 788334"/>
              <a:gd name="connsiteX1" fmla="*/ 8286275 w 8286275"/>
              <a:gd name="connsiteY1" fmla="*/ 0 h 788334"/>
              <a:gd name="connsiteX2" fmla="*/ 7578704 w 8286275"/>
              <a:gd name="connsiteY2" fmla="*/ 788334 h 788334"/>
              <a:gd name="connsiteX3" fmla="*/ 0 w 8286275"/>
              <a:gd name="connsiteY3" fmla="*/ 788334 h 788334"/>
              <a:gd name="connsiteX4" fmla="*/ 0 w 8286275"/>
              <a:gd name="connsiteY4" fmla="*/ 10886 h 788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275" h="788334">
                <a:moveTo>
                  <a:pt x="0" y="10886"/>
                </a:moveTo>
                <a:lnTo>
                  <a:pt x="8286275" y="0"/>
                </a:lnTo>
                <a:lnTo>
                  <a:pt x="7578704" y="788334"/>
                </a:lnTo>
                <a:lnTo>
                  <a:pt x="0" y="788334"/>
                </a:lnTo>
                <a:lnTo>
                  <a:pt x="0" y="10886"/>
                </a:lnTo>
                <a:close/>
              </a:path>
            </a:pathLst>
          </a:custGeom>
          <a:solidFill>
            <a:srgbClr val="4F4454"/>
          </a:solidFill>
          <a:ln>
            <a:solidFill>
              <a:srgbClr val="4F44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5E96935-F242-AE0D-5FD4-653C53DAB3B4}"/>
              </a:ext>
            </a:extLst>
          </p:cNvPr>
          <p:cNvGrpSpPr/>
          <p:nvPr/>
        </p:nvGrpSpPr>
        <p:grpSpPr>
          <a:xfrm>
            <a:off x="-798036" y="8863"/>
            <a:ext cx="13837484" cy="788334"/>
            <a:chOff x="-798036" y="8863"/>
            <a:chExt cx="13837484" cy="788334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B0F841F-AE2C-EFE1-0FE4-E1BFE6EDD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31877" y="8863"/>
              <a:ext cx="707571" cy="788334"/>
            </a:xfrm>
            <a:prstGeom prst="line">
              <a:avLst/>
            </a:prstGeom>
            <a:ln w="190500">
              <a:solidFill>
                <a:srgbClr val="423B4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FAB616B-46A1-3814-5DAE-2A12E40EE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5236" y="8863"/>
              <a:ext cx="707571" cy="788334"/>
            </a:xfrm>
            <a:prstGeom prst="line">
              <a:avLst/>
            </a:prstGeom>
            <a:ln w="190500">
              <a:solidFill>
                <a:srgbClr val="423B4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214C4F4-2E77-85C5-6D56-3D4C88B78B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3554" y="8863"/>
              <a:ext cx="707571" cy="788334"/>
            </a:xfrm>
            <a:prstGeom prst="line">
              <a:avLst/>
            </a:prstGeom>
            <a:ln w="190500">
              <a:solidFill>
                <a:srgbClr val="423B4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809D2D2-7291-0CA6-3AFC-524577528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6918" y="8863"/>
              <a:ext cx="707571" cy="788334"/>
            </a:xfrm>
            <a:prstGeom prst="line">
              <a:avLst/>
            </a:prstGeom>
            <a:ln w="190500">
              <a:solidFill>
                <a:srgbClr val="423B4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CF8AE20-D4DB-AB1A-598E-83C6AA953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8600" y="8863"/>
              <a:ext cx="707571" cy="788334"/>
            </a:xfrm>
            <a:prstGeom prst="line">
              <a:avLst/>
            </a:prstGeom>
            <a:ln w="190500">
              <a:solidFill>
                <a:srgbClr val="423B4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CB8CEDF-3117-34D5-5408-947F4B4E1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0282" y="8863"/>
              <a:ext cx="707571" cy="788334"/>
            </a:xfrm>
            <a:prstGeom prst="line">
              <a:avLst/>
            </a:prstGeom>
            <a:ln w="190500">
              <a:solidFill>
                <a:srgbClr val="423B4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F9C212A8-2FA6-9A14-8524-D9035EEAE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98036" y="8863"/>
              <a:ext cx="707571" cy="788334"/>
            </a:xfrm>
            <a:prstGeom prst="line">
              <a:avLst/>
            </a:prstGeom>
            <a:ln w="190500">
              <a:solidFill>
                <a:srgbClr val="423B4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4655384-7F3D-6A61-6FE0-960DF53F4767}"/>
              </a:ext>
            </a:extLst>
          </p:cNvPr>
          <p:cNvCxnSpPr>
            <a:cxnSpLocks/>
          </p:cNvCxnSpPr>
          <p:nvPr/>
        </p:nvCxnSpPr>
        <p:spPr>
          <a:xfrm flipH="1">
            <a:off x="-887520" y="826578"/>
            <a:ext cx="13573182" cy="0"/>
          </a:xfrm>
          <a:prstGeom prst="line">
            <a:avLst/>
          </a:prstGeom>
          <a:ln w="190500">
            <a:solidFill>
              <a:srgbClr val="423B4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B32282D8-558E-CA33-7FA0-6E476CAFAB5E}"/>
              </a:ext>
            </a:extLst>
          </p:cNvPr>
          <p:cNvSpPr/>
          <p:nvPr/>
        </p:nvSpPr>
        <p:spPr>
          <a:xfrm>
            <a:off x="2128086" y="1292685"/>
            <a:ext cx="7467112" cy="2021024"/>
          </a:xfrm>
          <a:prstGeom prst="roundRect">
            <a:avLst>
              <a:gd name="adj" fmla="val 2642"/>
            </a:avLst>
          </a:prstGeom>
          <a:solidFill>
            <a:srgbClr val="FFFFFF">
              <a:alpha val="30196"/>
            </a:srgbClr>
          </a:solidFill>
          <a:ln w="76200">
            <a:solidFill>
              <a:srgbClr val="4A3F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정육면체 1036">
            <a:extLst>
              <a:ext uri="{FF2B5EF4-FFF2-40B4-BE49-F238E27FC236}">
                <a16:creationId xmlns:a16="http://schemas.microsoft.com/office/drawing/2014/main" id="{112972BC-7270-EF95-1BFE-4DDFAA92CE46}"/>
              </a:ext>
            </a:extLst>
          </p:cNvPr>
          <p:cNvSpPr/>
          <p:nvPr/>
        </p:nvSpPr>
        <p:spPr>
          <a:xfrm>
            <a:off x="-1198880" y="4634500"/>
            <a:ext cx="9512300" cy="1262307"/>
          </a:xfrm>
          <a:prstGeom prst="cube">
            <a:avLst>
              <a:gd name="adj" fmla="val 63670"/>
            </a:avLst>
          </a:prstGeom>
          <a:solidFill>
            <a:srgbClr val="4F4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04DEBE0-88E4-26B6-F0A3-04319F254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6" y="3228500"/>
            <a:ext cx="1861900" cy="1861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1D522-9530-6DB5-5D98-8F5C9CCCB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956" b="76800" l="42100" r="45500">
                        <a14:foregroundMark x1="44250" y1="69333" x2="44250" y2="69067"/>
                        <a14:foregroundMark x1="43600" y1="68889" x2="44700" y2="70311"/>
                        <a14:foregroundMark x1="42950" y1="70489" x2="43500" y2="68889"/>
                        <a14:foregroundMark x1="43300" y1="62311" x2="43550" y2="63200"/>
                        <a14:foregroundMark x1="43450" y1="61956" x2="43450" y2="61956"/>
                        <a14:foregroundMark x1="43300" y1="62133" x2="43400" y2="61956"/>
                        <a14:foregroundMark x1="42900" y1="62044" x2="42900" y2="62044"/>
                        <a14:foregroundMark x1="43250" y1="62578" x2="42900" y2="62133"/>
                        <a14:foregroundMark x1="42400" y1="66489" x2="42350" y2="68800"/>
                        <a14:foregroundMark x1="42850" y1="70311" x2="42766" y2="71507"/>
                        <a14:foregroundMark x1="42882" y1="71529" x2="42900" y2="70933"/>
                        <a14:foregroundMark x1="43100" y1="70756" x2="42995" y2="71550"/>
                        <a14:foregroundMark x1="44750" y1="70222" x2="44800" y2="73778"/>
                        <a14:foregroundMark x1="44900" y1="70222" x2="44800" y2="74933"/>
                        <a14:foregroundMark x1="45150" y1="74311" x2="45150" y2="74578"/>
                        <a14:foregroundMark x1="44900" y1="74844" x2="44600" y2="76267"/>
                        <a14:foregroundMark x1="44600" y1="76533" x2="45200" y2="76800"/>
                        <a14:foregroundMark x1="42650" y1="71486" x2="42650" y2="70667"/>
                        <a14:foregroundMark x1="42800" y1="73511" x2="42100" y2="76800"/>
                        <a14:foregroundMark x1="42490" y1="74871" x2="42150" y2="76533"/>
                        <a14:foregroundMark x1="42150" y1="76089" x2="42343" y2="74844"/>
                        <a14:foregroundMark x1="42450" y1="75822" x2="42473" y2="74868"/>
                        <a14:foregroundMark x1="42500" y1="76000" x2="42609" y2="74893"/>
                        <a14:foregroundMark x1="43150" y1="71200" x2="42950" y2="72178"/>
                        <a14:backgroundMark x1="44150" y1="75289" x2="43550" y2="74489"/>
                        <a14:backgroundMark x1="43450" y1="72488" x2="43300" y2="75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34" t="61147" r="54072" b="22079"/>
          <a:stretch/>
        </p:blipFill>
        <p:spPr bwMode="auto">
          <a:xfrm flipH="1">
            <a:off x="4719638" y="3954506"/>
            <a:ext cx="511277" cy="115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06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8350119-6ABF-3F45-356E-6319A3D9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F5D16A4-FDF5-C8A9-7DA2-C5F55EAB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43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79AA43C-AC9B-478B-ADCA-0D7D9EAD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34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E307A-5618-0A31-0DE5-51CAFECA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F34B611-7932-7884-A786-EB749A2A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FFB5CE-2BAF-0267-EC3C-894121FFACC5}"/>
              </a:ext>
            </a:extLst>
          </p:cNvPr>
          <p:cNvSpPr txBox="1"/>
          <p:nvPr/>
        </p:nvSpPr>
        <p:spPr>
          <a:xfrm>
            <a:off x="6464595" y="127591"/>
            <a:ext cx="4029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highlight>
                  <a:srgbClr val="FFFF00"/>
                </a:highlight>
              </a:rPr>
              <a:t>이 </a:t>
            </a:r>
            <a:r>
              <a:rPr lang="en-US" altLang="ko-KR" sz="2000">
                <a:highlight>
                  <a:srgbClr val="FFFF00"/>
                </a:highlight>
              </a:rPr>
              <a:t>PPT </a:t>
            </a:r>
            <a:r>
              <a:rPr lang="ko-KR" altLang="en-US" sz="2000">
                <a:highlight>
                  <a:srgbClr val="FFFF00"/>
                </a:highlight>
              </a:rPr>
              <a:t>이렇게 보면 좋습니다</a:t>
            </a:r>
            <a:r>
              <a:rPr lang="en-US" altLang="ko-KR" sz="2000">
                <a:highlight>
                  <a:srgbClr val="FFFF00"/>
                </a:highlight>
              </a:rPr>
              <a:t>.</a:t>
            </a:r>
            <a:endParaRPr lang="ko-KR" altLang="en-US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6597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0C767-80C6-9716-2A77-BA316EE3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</a:t>
            </a:r>
            <a:br>
              <a:rPr lang="en-US" altLang="ko-KR"/>
            </a:br>
            <a:r>
              <a:rPr lang="ko-KR" altLang="en-US"/>
              <a:t>플레이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5CB52-FFC9-53DD-007C-8C761B88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전투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빠르고 </a:t>
            </a:r>
            <a:r>
              <a:rPr lang="ko-KR" altLang="en-US" err="1"/>
              <a:t>액션감</a:t>
            </a:r>
            <a:r>
              <a:rPr lang="ko-KR" altLang="en-US"/>
              <a:t> 넘치는 전투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한 스테이지의 모든 몬스터를 잡아야 다음 스테이지로 넘어갈 수 있다</a:t>
            </a:r>
            <a:r>
              <a:rPr lang="en-US" altLang="ko-KR"/>
              <a:t>.</a:t>
            </a:r>
          </a:p>
          <a:p>
            <a:pPr>
              <a:buFontTx/>
              <a:buChar char="-"/>
            </a:pPr>
            <a:r>
              <a:rPr lang="ko-KR" altLang="en-US"/>
              <a:t>참고</a:t>
            </a:r>
            <a:r>
              <a:rPr lang="en-US" altLang="ko-KR"/>
              <a:t>: </a:t>
            </a:r>
            <a:r>
              <a:rPr lang="ko-KR" altLang="en-US">
                <a:hlinkClick r:id="rId4"/>
              </a:rPr>
              <a:t>카타나 제로</a:t>
            </a:r>
            <a:r>
              <a:rPr lang="en-US" altLang="ko-KR">
                <a:hlinkClick r:id="rId4"/>
              </a:rPr>
              <a:t>(katana ZERO) (18:43~19:04</a:t>
            </a:r>
            <a:r>
              <a:rPr lang="ko-KR" altLang="en-US">
                <a:hlinkClick r:id="rId4"/>
              </a:rPr>
              <a:t>초</a:t>
            </a:r>
            <a:r>
              <a:rPr lang="en-US" altLang="ko-KR">
                <a:hlinkClick r:id="rId4"/>
              </a:rPr>
              <a:t>)</a:t>
            </a: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B564C8-9E2A-F870-1281-CDD9E6FD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온라인 미디어 4" title="Katana ZERO - Full Game Playthrough (Edited) (No Commentary)">
            <a:hlinkClick r:id="" action="ppaction://media"/>
            <a:extLst>
              <a:ext uri="{FF2B5EF4-FFF2-40B4-BE49-F238E27FC236}">
                <a16:creationId xmlns:a16="http://schemas.microsoft.com/office/drawing/2014/main" id="{D61DBDD8-E197-AF48-CFE4-32DEA385AF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096655" y="1490102"/>
            <a:ext cx="6863340" cy="387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FDA99-8579-7FA4-8768-760612B9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</a:t>
            </a:r>
            <a:br>
              <a:rPr lang="en-US" altLang="ko-KR"/>
            </a:br>
            <a:r>
              <a:rPr lang="ko-KR" altLang="en-US"/>
              <a:t>진행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플로우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34423-54D8-6C88-5740-2DB04F33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시스템 플로우 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5A255B-5EB4-F22E-2271-722C2DDA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 descr="텍스트, 도표, 그림, 친필이(가) 표시된 사진&#10;&#10;자동 생성된 설명">
            <a:extLst>
              <a:ext uri="{FF2B5EF4-FFF2-40B4-BE49-F238E27FC236}">
                <a16:creationId xmlns:a16="http://schemas.microsoft.com/office/drawing/2014/main" id="{A4E899E7-118C-7BE1-2D24-5575783A7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42" y="463978"/>
            <a:ext cx="4476825" cy="6328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C227F3-DD59-6565-F2E5-F3C19AB9E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6655" y="464106"/>
            <a:ext cx="4476825" cy="633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ADE768-E985-4DAB-16F3-BD208B3F5458}"/>
              </a:ext>
            </a:extLst>
          </p:cNvPr>
          <p:cNvSpPr txBox="1"/>
          <p:nvPr/>
        </p:nvSpPr>
        <p:spPr>
          <a:xfrm>
            <a:off x="4529141" y="6517368"/>
            <a:ext cx="2491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* </a:t>
            </a:r>
            <a:r>
              <a:rPr lang="ko-KR" altLang="en-US" sz="1200" err="1"/>
              <a:t>컷씬은</a:t>
            </a:r>
            <a:r>
              <a:rPr lang="ko-KR" altLang="en-US" sz="1200"/>
              <a:t> 반드시 있는 건 아님</a:t>
            </a:r>
          </a:p>
        </p:txBody>
      </p:sp>
    </p:spTree>
    <p:extLst>
      <p:ext uri="{BB962C8B-B14F-4D97-AF65-F5344CB8AC3E}">
        <p14:creationId xmlns:p14="http://schemas.microsoft.com/office/powerpoint/2010/main" val="4198564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2637E-DE3B-C1FF-3062-6FCC05A1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</a:t>
            </a:r>
            <a:br>
              <a:rPr lang="en-US" altLang="ko-KR"/>
            </a:br>
            <a:r>
              <a:rPr lang="ko-KR" altLang="en-US"/>
              <a:t>규모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5AABA-0324-1E9E-39E7-4FB5344BB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예상 플레이 타임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1</a:t>
            </a:r>
            <a:r>
              <a:rPr lang="ko-KR" altLang="en-US"/>
              <a:t>시간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플레이 유형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1</a:t>
            </a:r>
            <a:r>
              <a:rPr lang="ko-KR" altLang="en-US"/>
              <a:t>인 플레이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추후 멀티 플레이 모드</a:t>
            </a:r>
            <a:r>
              <a:rPr lang="en-US" altLang="ko-KR"/>
              <a:t>(2</a:t>
            </a:r>
            <a:r>
              <a:rPr lang="ko-KR" altLang="en-US"/>
              <a:t>인</a:t>
            </a:r>
            <a:r>
              <a:rPr lang="en-US" altLang="ko-KR"/>
              <a:t>)</a:t>
            </a:r>
            <a:r>
              <a:rPr lang="ko-KR" altLang="en-US"/>
              <a:t>가 추가될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캐릭터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(</a:t>
            </a:r>
            <a:r>
              <a:rPr lang="ko-KR" altLang="en-US"/>
              <a:t>설명 추가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몬스터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(</a:t>
            </a:r>
            <a:r>
              <a:rPr lang="ko-KR" altLang="en-US"/>
              <a:t>설명 추가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스테이지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(</a:t>
            </a:r>
            <a:r>
              <a:rPr lang="ko-KR" altLang="en-US"/>
              <a:t>설명 추가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21BAB3-722C-DFA0-109B-38A7AA7D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59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845CB-DD29-7C94-DDA2-2E10E3F3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그래픽</a:t>
            </a:r>
            <a:r>
              <a:rPr lang="en-US" altLang="ko-KR"/>
              <a:t>/</a:t>
            </a:r>
            <a:br>
              <a:rPr lang="en-US" altLang="ko-KR"/>
            </a:br>
            <a:r>
              <a:rPr lang="ko-KR" altLang="en-US"/>
              <a:t>카메라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43E4E-9B63-2A51-6784-F9998C85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게임 플레이 시점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 err="1"/>
              <a:t>사이드뷰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카메라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카메라는 캐릭터를 화면 중앙에 둔 채 캐릭터가 움직이는 방향으로 따라간다</a:t>
            </a:r>
            <a:r>
              <a:rPr lang="en-US" altLang="ko-KR"/>
              <a:t>.</a:t>
            </a:r>
          </a:p>
          <a:p>
            <a:pPr>
              <a:buFontTx/>
              <a:buChar char="-"/>
            </a:pPr>
            <a:r>
              <a:rPr lang="ko-KR" altLang="en-US"/>
              <a:t>몇몇 경우는 제외한다</a:t>
            </a:r>
            <a:r>
              <a:rPr lang="en-US" altLang="ko-KR"/>
              <a:t>.</a:t>
            </a:r>
          </a:p>
          <a:p>
            <a:pPr lvl="1">
              <a:buFontTx/>
              <a:buChar char="-"/>
            </a:pPr>
            <a:r>
              <a:rPr lang="ko-KR" altLang="en-US" sz="1600"/>
              <a:t>캐릭터가 </a:t>
            </a:r>
            <a:r>
              <a:rPr lang="ko-KR" altLang="en-US" sz="1600" err="1"/>
              <a:t>맵의</a:t>
            </a:r>
            <a:r>
              <a:rPr lang="ko-KR" altLang="en-US" sz="1600"/>
              <a:t> 좌</a:t>
            </a:r>
            <a:r>
              <a:rPr lang="en-US" altLang="ko-KR" sz="1600"/>
              <a:t>, </a:t>
            </a:r>
            <a:r>
              <a:rPr lang="ko-KR" altLang="en-US" sz="1600"/>
              <a:t>우 끝에서 막힌 방향으로 이동할 때</a:t>
            </a:r>
            <a:endParaRPr lang="en-US" altLang="ko-KR" sz="1600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E4AF3-99E1-8F89-22B0-443EB648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816DE-3ED1-5208-5982-CD838164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252" y="3666715"/>
            <a:ext cx="5024284" cy="28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56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94594-1BBB-7F4F-0D2D-2F3ED51B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</a:t>
            </a:r>
            <a:br>
              <a:rPr lang="en-US" altLang="ko-KR"/>
            </a:br>
            <a:r>
              <a:rPr lang="ko-KR" altLang="en-US"/>
              <a:t>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18516-874D-6449-CBC2-608590974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0915 : </a:t>
            </a:r>
            <a:r>
              <a:rPr lang="ko-KR" altLang="en-US"/>
              <a:t>캐릭터 스킬 관련 수정 아이디어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61EA64-0672-C4C4-934E-484B0219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 descr="텍스트, 친필, 잉크, 편지이(가) 표시된 사진&#10;&#10;자동 생성된 설명">
            <a:extLst>
              <a:ext uri="{FF2B5EF4-FFF2-40B4-BE49-F238E27FC236}">
                <a16:creationId xmlns:a16="http://schemas.microsoft.com/office/drawing/2014/main" id="{52D297C6-0CA6-FC3F-F8FA-59E24598B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501021"/>
            <a:ext cx="8219704" cy="63569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45D3F6-FC02-EC40-B4C6-946DE115C962}"/>
              </a:ext>
            </a:extLst>
          </p:cNvPr>
          <p:cNvSpPr/>
          <p:nvPr/>
        </p:nvSpPr>
        <p:spPr>
          <a:xfrm>
            <a:off x="7564582" y="323273"/>
            <a:ext cx="2899559" cy="172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75B51B-6413-72BF-FE86-184B63140BA0}"/>
              </a:ext>
            </a:extLst>
          </p:cNvPr>
          <p:cNvSpPr/>
          <p:nvPr/>
        </p:nvSpPr>
        <p:spPr>
          <a:xfrm>
            <a:off x="6904841" y="3001818"/>
            <a:ext cx="2899559" cy="1108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73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C558C-C2E0-6C96-11B3-6425B220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</a:t>
            </a:r>
            <a:br>
              <a:rPr lang="en-US" altLang="ko-KR"/>
            </a:br>
            <a:r>
              <a:rPr lang="ko-KR" altLang="en-US"/>
              <a:t>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7D897-4BE8-8C41-20E0-F911515F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0922 : </a:t>
            </a:r>
            <a:r>
              <a:rPr lang="ko-KR" altLang="en-US"/>
              <a:t>전투 시 스킬 포인트 시스템 관련 참고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출처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https://namu.wiki/w/%EB%B6%95%EA%B4%B4:%20%EC%8A%A4%ED%83%80%EB%A0%88%EC%9D%BC/%EC%8B%9C%EC%8A%A4%ED%85%9C</a:t>
            </a:r>
            <a:endParaRPr lang="en-US" altLang="ko-KR"/>
          </a:p>
          <a:p>
            <a:pPr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AE2CB-686C-CBD5-15F8-B163F1B6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8CA12D-6B21-BFC1-AC56-D77644127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55" y="1343320"/>
            <a:ext cx="7018628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56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60B48-D931-3BBE-D3F2-B8848193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C1464-04F6-AB40-7EEC-6FA1BDF7A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/>
              <a:t>&lt;</a:t>
            </a:r>
            <a:r>
              <a:rPr lang="ko-KR" altLang="en-US" sz="1800"/>
              <a:t>시점</a:t>
            </a:r>
            <a:r>
              <a:rPr lang="en-US" altLang="ko-KR" sz="1800"/>
              <a:t>&gt;</a:t>
            </a:r>
          </a:p>
          <a:p>
            <a:pPr marL="0" indent="0">
              <a:buNone/>
            </a:pPr>
            <a:r>
              <a:rPr lang="ko-KR" altLang="en-US" sz="1800" err="1"/>
              <a:t>사이드뷰</a:t>
            </a: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&lt;</a:t>
            </a:r>
            <a:r>
              <a:rPr lang="ko-KR" altLang="en-US" sz="1800"/>
              <a:t>카메라 워킹</a:t>
            </a:r>
            <a:r>
              <a:rPr lang="en-US" altLang="ko-KR" sz="1800"/>
              <a:t>&gt;</a:t>
            </a:r>
          </a:p>
          <a:p>
            <a:pPr marL="0" indent="0">
              <a:buNone/>
            </a:pPr>
            <a:r>
              <a:rPr lang="ko-KR" altLang="en-US" sz="1800"/>
              <a:t>캐릭터를 중앙에 두고 캐릭터가 움직이는 대로 </a:t>
            </a:r>
            <a:r>
              <a:rPr lang="ko-KR" altLang="en-US" sz="1800" err="1"/>
              <a:t>따라감</a:t>
            </a:r>
            <a:r>
              <a:rPr lang="en-US" altLang="ko-KR" sz="1800"/>
              <a:t>.</a:t>
            </a:r>
          </a:p>
          <a:p>
            <a:pPr marL="0" indent="0">
              <a:buNone/>
            </a:pPr>
            <a:r>
              <a:rPr lang="ko-KR" altLang="en-US" sz="1800"/>
              <a:t>단</a:t>
            </a:r>
            <a:r>
              <a:rPr lang="en-US" altLang="ko-KR" sz="1800"/>
              <a:t>, </a:t>
            </a:r>
            <a:r>
              <a:rPr lang="ko-KR" altLang="en-US" sz="1800"/>
              <a:t>몇몇 특수한 경우를 제외함</a:t>
            </a:r>
            <a:r>
              <a:rPr lang="en-US" altLang="ko-KR" sz="1800"/>
              <a:t>.</a:t>
            </a:r>
          </a:p>
          <a:p>
            <a:pPr>
              <a:buFontTx/>
              <a:buChar char="-"/>
            </a:pPr>
            <a:r>
              <a:rPr lang="ko-KR" altLang="en-US" sz="1800"/>
              <a:t>캐릭터가 </a:t>
            </a:r>
            <a:r>
              <a:rPr lang="ko-KR" altLang="en-US" sz="1800" err="1"/>
              <a:t>맵의</a:t>
            </a:r>
            <a:r>
              <a:rPr lang="ko-KR" altLang="en-US" sz="1800"/>
              <a:t> 좌</a:t>
            </a:r>
            <a:r>
              <a:rPr lang="en-US" altLang="ko-KR" sz="1800"/>
              <a:t>, </a:t>
            </a:r>
            <a:r>
              <a:rPr lang="ko-KR" altLang="en-US" sz="1800"/>
              <a:t>우 끝에서 막힌 방향으로 이동할 때</a:t>
            </a:r>
            <a:r>
              <a:rPr lang="en-US" altLang="ko-KR" sz="1800"/>
              <a:t>.</a:t>
            </a:r>
          </a:p>
          <a:p>
            <a:pPr>
              <a:buFontTx/>
              <a:buChar char="-"/>
            </a:pPr>
            <a:r>
              <a:rPr lang="ko-KR" altLang="en-US" sz="1800"/>
              <a:t>컷신에서</a:t>
            </a:r>
            <a:r>
              <a:rPr lang="en-US" altLang="ko-KR" sz="180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1AACE-C636-6376-719F-67D2F332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C8DDEF-F7C1-2500-E333-D4FF31C53B68}"/>
              </a:ext>
            </a:extLst>
          </p:cNvPr>
          <p:cNvGrpSpPr/>
          <p:nvPr/>
        </p:nvGrpSpPr>
        <p:grpSpPr>
          <a:xfrm>
            <a:off x="129309" y="3355281"/>
            <a:ext cx="5779878" cy="3137594"/>
            <a:chOff x="129309" y="3175497"/>
            <a:chExt cx="5779878" cy="3137594"/>
          </a:xfrm>
        </p:grpSpPr>
        <p:pic>
          <p:nvPicPr>
            <p:cNvPr id="6" name="그림 5" descr="하늘, 스크린샷, 항공기, 야외이(가) 표시된 사진&#10;&#10;자동 생성된 설명">
              <a:extLst>
                <a:ext uri="{FF2B5EF4-FFF2-40B4-BE49-F238E27FC236}">
                  <a16:creationId xmlns:a16="http://schemas.microsoft.com/office/drawing/2014/main" id="{6C7637F0-652C-4172-5901-CA43DBF8F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26" b="23789"/>
            <a:stretch/>
          </p:blipFill>
          <p:spPr>
            <a:xfrm>
              <a:off x="129309" y="3175497"/>
              <a:ext cx="5779878" cy="313759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B0E867-CA39-2C0B-0E3A-59D5295E49A7}"/>
                </a:ext>
              </a:extLst>
            </p:cNvPr>
            <p:cNvSpPr/>
            <p:nvPr/>
          </p:nvSpPr>
          <p:spPr>
            <a:xfrm>
              <a:off x="2645338" y="3175497"/>
              <a:ext cx="747820" cy="31375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40218C-3CE8-984D-FAE5-10F250A29F7F}"/>
              </a:ext>
            </a:extLst>
          </p:cNvPr>
          <p:cNvSpPr txBox="1"/>
          <p:nvPr/>
        </p:nvSpPr>
        <p:spPr>
          <a:xfrm>
            <a:off x="10068233" y="0"/>
            <a:ext cx="21237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/>
              <a:t>* </a:t>
            </a:r>
            <a:r>
              <a:rPr lang="ko-KR" altLang="en-US" sz="1400"/>
              <a:t>예시는 </a:t>
            </a:r>
            <a:r>
              <a:rPr lang="en-US" altLang="ko-KR" sz="1400"/>
              <a:t>3D </a:t>
            </a:r>
            <a:r>
              <a:rPr lang="ko-KR" altLang="en-US" sz="1400"/>
              <a:t>게임이지만 </a:t>
            </a:r>
            <a:r>
              <a:rPr lang="en-US" altLang="ko-KR" sz="1400"/>
              <a:t>2D </a:t>
            </a:r>
            <a:r>
              <a:rPr lang="ko-KR" altLang="en-US" sz="1400"/>
              <a:t>게임도 똑같음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7944D1-1E77-66FA-BB3D-ADEA54C9B957}"/>
              </a:ext>
            </a:extLst>
          </p:cNvPr>
          <p:cNvGrpSpPr/>
          <p:nvPr/>
        </p:nvGrpSpPr>
        <p:grpSpPr>
          <a:xfrm>
            <a:off x="6285391" y="3336527"/>
            <a:ext cx="5674101" cy="3156348"/>
            <a:chOff x="6285391" y="3156743"/>
            <a:chExt cx="5674101" cy="3156348"/>
          </a:xfrm>
        </p:grpSpPr>
        <p:pic>
          <p:nvPicPr>
            <p:cNvPr id="10" name="그림 9" descr="스크린샷, PC 게임, 디지털 합성, 비디오 게임 소프트웨어이(가) 표시된 사진&#10;&#10;자동 생성된 설명">
              <a:extLst>
                <a:ext uri="{FF2B5EF4-FFF2-40B4-BE49-F238E27FC236}">
                  <a16:creationId xmlns:a16="http://schemas.microsoft.com/office/drawing/2014/main" id="{0571B178-DC15-DA61-C90E-023DF034B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09" b="21864"/>
            <a:stretch/>
          </p:blipFill>
          <p:spPr>
            <a:xfrm>
              <a:off x="6285391" y="3156744"/>
              <a:ext cx="5674101" cy="315634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813424-0C24-31E8-68A4-47E9F0980458}"/>
                </a:ext>
              </a:extLst>
            </p:cNvPr>
            <p:cNvSpPr/>
            <p:nvPr/>
          </p:nvSpPr>
          <p:spPr>
            <a:xfrm>
              <a:off x="8748531" y="3156743"/>
              <a:ext cx="747820" cy="31563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71BFA61-EA39-7081-C5AD-46D4C72A5B9A}"/>
              </a:ext>
            </a:extLst>
          </p:cNvPr>
          <p:cNvSpPr txBox="1"/>
          <p:nvPr/>
        </p:nvSpPr>
        <p:spPr>
          <a:xfrm>
            <a:off x="2722880" y="6492875"/>
            <a:ext cx="58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중앙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C6928-C7D1-8B62-5663-B15DBEE3C312}"/>
              </a:ext>
            </a:extLst>
          </p:cNvPr>
          <p:cNvSpPr txBox="1"/>
          <p:nvPr/>
        </p:nvSpPr>
        <p:spPr>
          <a:xfrm>
            <a:off x="8827801" y="6512024"/>
            <a:ext cx="58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중앙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7E0C141-ACEB-4BDA-D193-A42F040D0FC0}"/>
              </a:ext>
            </a:extLst>
          </p:cNvPr>
          <p:cNvCxnSpPr>
            <a:cxnSpLocks/>
          </p:cNvCxnSpPr>
          <p:nvPr/>
        </p:nvCxnSpPr>
        <p:spPr>
          <a:xfrm flipV="1">
            <a:off x="9122442" y="3202601"/>
            <a:ext cx="2837050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F18675-1958-8B2B-D6A3-6C429AEBB7AA}"/>
              </a:ext>
            </a:extLst>
          </p:cNvPr>
          <p:cNvSpPr txBox="1"/>
          <p:nvPr/>
        </p:nvSpPr>
        <p:spPr>
          <a:xfrm>
            <a:off x="9835725" y="2548196"/>
            <a:ext cx="21237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/>
              <a:t>* </a:t>
            </a:r>
            <a:r>
              <a:rPr lang="ko-KR" altLang="en-US" sz="1400"/>
              <a:t>맵 끝으로 이동할 때는 카메라 고정됨</a:t>
            </a:r>
          </a:p>
        </p:txBody>
      </p:sp>
    </p:spTree>
    <p:extLst>
      <p:ext uri="{BB962C8B-B14F-4D97-AF65-F5344CB8AC3E}">
        <p14:creationId xmlns:p14="http://schemas.microsoft.com/office/powerpoint/2010/main" val="20955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04205-3454-E93D-9181-4E15C459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작성</a:t>
            </a:r>
            <a:br>
              <a:rPr lang="en-US" altLang="ko-KR"/>
            </a:br>
            <a:r>
              <a:rPr lang="ko-KR" altLang="en-US"/>
              <a:t>일지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5404F-EB3D-5FC2-18A4-4DEB8C21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EF44BA-6CDB-35D3-5793-7E201A56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AEF0A55-BFCA-A3F6-F07B-0AD89334C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260264"/>
              </p:ext>
            </p:extLst>
          </p:nvPr>
        </p:nvGraphicFramePr>
        <p:xfrm>
          <a:off x="1185333" y="135891"/>
          <a:ext cx="10877356" cy="5486400"/>
        </p:xfrm>
        <a:graphic>
          <a:graphicData uri="http://schemas.openxmlformats.org/drawingml/2006/table">
            <a:tbl>
              <a:tblPr/>
              <a:tblGrid>
                <a:gridCol w="1422400">
                  <a:extLst>
                    <a:ext uri="{9D8B030D-6E8A-4147-A177-3AD203B41FA5}">
                      <a16:colId xmlns:a16="http://schemas.microsoft.com/office/drawing/2014/main" val="835775668"/>
                    </a:ext>
                  </a:extLst>
                </a:gridCol>
                <a:gridCol w="2658534">
                  <a:extLst>
                    <a:ext uri="{9D8B030D-6E8A-4147-A177-3AD203B41FA5}">
                      <a16:colId xmlns:a16="http://schemas.microsoft.com/office/drawing/2014/main" val="2780118530"/>
                    </a:ext>
                  </a:extLst>
                </a:gridCol>
                <a:gridCol w="2658534">
                  <a:extLst>
                    <a:ext uri="{9D8B030D-6E8A-4147-A177-3AD203B41FA5}">
                      <a16:colId xmlns:a16="http://schemas.microsoft.com/office/drawing/2014/main" val="3309037067"/>
                    </a:ext>
                  </a:extLst>
                </a:gridCol>
                <a:gridCol w="4137888">
                  <a:extLst>
                    <a:ext uri="{9D8B030D-6E8A-4147-A177-3AD203B41FA5}">
                      <a16:colId xmlns:a16="http://schemas.microsoft.com/office/drawing/2014/main" val="2180596005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200" b="1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200" b="1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200" b="1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200" b="1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성찰 및 </a:t>
                      </a:r>
                      <a:r>
                        <a:rPr lang="en-US" altLang="ko-KR" sz="1200" b="1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추가할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675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2024.09.15 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Tx/>
                        <a:buChar char="-"/>
                      </a:pPr>
                      <a:endParaRPr lang="ko-KR" altLang="en-US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컨트롤 키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캐릭터 모션 표 작성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캐릭터 스킬 및 공격 표 작성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게임 규모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다른 컨트롤 방법 고민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캐릭터 스킬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시공간 베기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 필요 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이름 포함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…)</a:t>
                      </a: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-&gt;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어떤 키를 사용할 건지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base">
                        <a:buFontTx/>
                        <a:buNone/>
                      </a:pP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-&gt;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정확히 어떤 용도의 스킬인지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맵 형태 구상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전투 시 적의 사망 조건 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전투 스타일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(?)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0464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2024.09.18 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캐릭터 이동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공격 표 완성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 strike="sng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캐릭터 상태 표 작성</a:t>
                      </a:r>
                      <a:endParaRPr lang="en-US" altLang="ko-KR" sz="1200" b="0" i="0" strike="sng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 strike="sng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몬스터 상태 표 작성</a:t>
                      </a:r>
                      <a:endParaRPr lang="en-US" altLang="ko-KR" sz="1200" b="0" i="0" strike="sng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게임 플레이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전투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구체화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 latinLnBrk="0">
                        <a:buFontTx/>
                        <a:buChar char="-"/>
                      </a:pP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플로우차트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스토리보드 이미지 추가 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 필요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Tx/>
                        <a:buChar char="-"/>
                      </a:pP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91648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2024.09.19 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게임 플레이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전투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구체화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어떻게 생겨먹은 </a:t>
                      </a: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맵인지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작성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 latinLnBrk="0">
                        <a:buFontTx/>
                        <a:buChar char="-"/>
                      </a:pPr>
                      <a:endParaRPr lang="ko-KR" altLang="en-US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맵과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캐릭터 사이즈를 어떻게 해야 할지 잘 모르겠음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맵의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형태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잘 모르겠다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어떻게 생겨야지 더 좋은 게임 플레이를 보여줄 수 있을까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게임 플레이가 먼저인가 싶기도 하고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09054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2024.09.21 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토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게임 플레이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전투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구체화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 latinLnBrk="0">
                        <a:buFontTx/>
                        <a:buChar char="-"/>
                      </a:pPr>
                      <a:endParaRPr lang="ko-KR" altLang="en-US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2526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2024.09.22 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게임 플레이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전투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구체화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*3</a:t>
                      </a: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트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맵도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캐릭터 능력치 표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 latinLnBrk="0">
                        <a:buFontTx/>
                        <a:buChar char="-"/>
                      </a:pP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맵에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레터박스를 </a:t>
                      </a: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추가해봄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좀 가로로 긴 느낌이 나면 좋을 거 같아서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 </a:t>
                      </a:r>
                    </a:p>
                    <a:p>
                      <a:pPr marL="171450" indent="-171450" algn="l" fontAlgn="base" latinLnBrk="0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캐릭터 능력치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수치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(??)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 작성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몬스터 </a:t>
                      </a: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스탯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?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능력치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?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 작성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캐릭터 능력치 표도 수정 필요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게임 화면의 레터박스에 </a:t>
                      </a:r>
                      <a:r>
                        <a:rPr lang="en-US" altLang="ko-KR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ui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넣으면 어떨까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  <a:p>
                      <a:pPr marL="171450" indent="-171450" algn="l" fontAlgn="base">
                        <a:buFontTx/>
                        <a:buChar char="-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게임 화면에 어떤 정보가 표시되어야 할까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(UI)</a:t>
                      </a: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스킬 사용 관련해서는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3" action="ppaction://hlinksldjump"/>
                        </a:rPr>
                        <a:t>붕스처럼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생각해봤는데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4" action="ppaction://hlinksldjump"/>
                        </a:rPr>
                        <a:t>필살기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4" action="ppaction://hlinksldjump"/>
                        </a:rPr>
                        <a:t>(</a:t>
                      </a: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4" action="ppaction://hlinksldjump"/>
                        </a:rPr>
                        <a:t>궁극기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4" action="ppaction://hlinksldjump"/>
                        </a:rPr>
                        <a:t>?)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4" action="ppaction://hlinksldjump"/>
                        </a:rPr>
                        <a:t>용 포인트를 따로 만들면 어떨까 싶음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일반 스킬 포인트의 최대 누적을 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번 한다든가 하는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  <a:p>
                      <a:pPr marL="171450" indent="-171450" algn="l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이동 조작 시 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5" action="ppaction://hlinksldjump"/>
                        </a:rPr>
                        <a:t>대쉬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기능을 역시 삭제하는 게 나을 거 같기도</a:t>
                      </a:r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 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일반 스킬이 결국 </a:t>
                      </a: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대쉬의</a:t>
                      </a:r>
                      <a:r>
                        <a:rPr lang="ko-KR" altLang="en-US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역할을 하게 되지 않을까</a:t>
                      </a: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240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764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04205-3454-E93D-9181-4E15C459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작성</a:t>
            </a:r>
            <a:br>
              <a:rPr lang="en-US" altLang="ko-KR"/>
            </a:br>
            <a:r>
              <a:rPr lang="ko-KR" altLang="en-US"/>
              <a:t>일지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5404F-EB3D-5FC2-18A4-4DEB8C21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EF44BA-6CDB-35D3-5793-7E201A56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AEF0A55-BFCA-A3F6-F07B-0AD89334C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232550"/>
              </p:ext>
            </p:extLst>
          </p:nvPr>
        </p:nvGraphicFramePr>
        <p:xfrm>
          <a:off x="1185333" y="135891"/>
          <a:ext cx="10877356" cy="579120"/>
        </p:xfrm>
        <a:graphic>
          <a:graphicData uri="http://schemas.openxmlformats.org/drawingml/2006/table">
            <a:tbl>
              <a:tblPr/>
              <a:tblGrid>
                <a:gridCol w="1422400">
                  <a:extLst>
                    <a:ext uri="{9D8B030D-6E8A-4147-A177-3AD203B41FA5}">
                      <a16:colId xmlns:a16="http://schemas.microsoft.com/office/drawing/2014/main" val="835775668"/>
                    </a:ext>
                  </a:extLst>
                </a:gridCol>
                <a:gridCol w="2658534">
                  <a:extLst>
                    <a:ext uri="{9D8B030D-6E8A-4147-A177-3AD203B41FA5}">
                      <a16:colId xmlns:a16="http://schemas.microsoft.com/office/drawing/2014/main" val="2780118530"/>
                    </a:ext>
                  </a:extLst>
                </a:gridCol>
                <a:gridCol w="2658534">
                  <a:extLst>
                    <a:ext uri="{9D8B030D-6E8A-4147-A177-3AD203B41FA5}">
                      <a16:colId xmlns:a16="http://schemas.microsoft.com/office/drawing/2014/main" val="3309037067"/>
                    </a:ext>
                  </a:extLst>
                </a:gridCol>
                <a:gridCol w="4137888">
                  <a:extLst>
                    <a:ext uri="{9D8B030D-6E8A-4147-A177-3AD203B41FA5}">
                      <a16:colId xmlns:a16="http://schemas.microsoft.com/office/drawing/2014/main" val="2180596005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200" b="1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200" b="1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200" b="1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200" b="1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성찰 및 </a:t>
                      </a:r>
                      <a:r>
                        <a:rPr lang="en-US" altLang="ko-KR" sz="1200" b="1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추가할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675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200" b="0" i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2024.10.25</a:t>
                      </a:r>
                      <a:endParaRPr lang="ko-KR" altLang="en-US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Tx/>
                        <a:buChar char="-"/>
                      </a:pPr>
                      <a:r>
                        <a:rPr lang="ko-KR" altLang="en-US" sz="1200" b="0" i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키셋팅</a:t>
                      </a:r>
                      <a:endParaRPr lang="ko-KR" altLang="en-US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Tx/>
                        <a:buChar char="-"/>
                      </a:pPr>
                      <a:endParaRPr lang="ko-KR" altLang="en-US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Tx/>
                        <a:buChar char="-"/>
                      </a:pPr>
                      <a:endParaRPr lang="en-US" altLang="ko-KR" sz="1200" b="0" i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04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20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C9580-5E5D-8B03-A635-A872333C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97C3B-4028-C293-F1B3-F3A7B54B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/>
              <a:t>작성 일지</a:t>
            </a: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게임 정보</a:t>
            </a: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컨트롤</a:t>
            </a:r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게임 플레이</a:t>
            </a: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게임 진행</a:t>
            </a:r>
            <a:r>
              <a:rPr lang="en-US" altLang="ko-KR"/>
              <a:t>(</a:t>
            </a:r>
            <a:r>
              <a:rPr lang="ko-KR" altLang="en-US"/>
              <a:t>플로우</a:t>
            </a:r>
            <a:r>
              <a:rPr lang="en-US" altLang="ko-KR"/>
              <a:t>)</a:t>
            </a:r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게임 규모</a:t>
            </a: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그래픽</a:t>
            </a:r>
            <a:r>
              <a:rPr lang="en-US" altLang="ko-KR"/>
              <a:t>/</a:t>
            </a:r>
            <a:r>
              <a:rPr lang="ko-KR" altLang="en-US"/>
              <a:t>카메라</a:t>
            </a: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참고 문헌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7D5A50-A8E7-9037-A7C4-41886CD6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53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291DA-15CF-ADDE-3E95-421F71F5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</a:t>
            </a:r>
            <a:br>
              <a:rPr lang="en-US" altLang="ko-KR"/>
            </a:br>
            <a:r>
              <a:rPr lang="ko-KR" altLang="en-US"/>
              <a:t>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3BCC8-2F70-26C1-4207-3D8C1C3C0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장르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2D </a:t>
            </a:r>
            <a:r>
              <a:rPr lang="ko-KR" altLang="en-US" err="1"/>
              <a:t>횡스크롤</a:t>
            </a:r>
            <a:r>
              <a:rPr lang="ko-KR" altLang="en-US"/>
              <a:t> 액션 어드벤처 게임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플랫폼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PC</a:t>
            </a:r>
          </a:p>
          <a:p>
            <a:endParaRPr lang="en-US" altLang="ko-KR"/>
          </a:p>
          <a:p>
            <a:r>
              <a:rPr lang="ko-KR" altLang="en-US"/>
              <a:t>시놉시스</a:t>
            </a:r>
            <a:r>
              <a:rPr lang="en-US" altLang="ko-KR"/>
              <a:t>/</a:t>
            </a:r>
            <a:r>
              <a:rPr lang="ko-KR" altLang="en-US"/>
              <a:t>스토리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예상 개발 기간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09.24~12.30</a:t>
            </a:r>
          </a:p>
          <a:p>
            <a:pPr>
              <a:buFontTx/>
              <a:buChar char="-"/>
            </a:pPr>
            <a:endParaRPr lang="en-US" altLang="ko-KR"/>
          </a:p>
          <a:p>
            <a:r>
              <a:rPr lang="ko-KR" altLang="en-US"/>
              <a:t>참고한 게임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페르시아의 왕자</a:t>
            </a:r>
            <a:r>
              <a:rPr lang="en-US" altLang="ko-KR"/>
              <a:t>: </a:t>
            </a:r>
            <a:r>
              <a:rPr lang="ko-KR" altLang="en-US"/>
              <a:t>잃어버린 왕관 </a:t>
            </a:r>
            <a:r>
              <a:rPr lang="en-US" altLang="ko-KR"/>
              <a:t>-&gt; </a:t>
            </a:r>
            <a:r>
              <a:rPr lang="ko-KR" altLang="en-US"/>
              <a:t>산나비 </a:t>
            </a:r>
            <a:r>
              <a:rPr lang="en-US" altLang="ko-KR"/>
              <a:t>-&gt; </a:t>
            </a:r>
            <a:r>
              <a:rPr lang="ko-KR" altLang="en-US"/>
              <a:t>카타나 제로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 				       -&gt; </a:t>
            </a:r>
            <a:r>
              <a:rPr lang="ko-KR" altLang="en-US">
                <a:hlinkClick r:id="rId3"/>
              </a:rPr>
              <a:t>페르시아의 왕자</a:t>
            </a:r>
            <a:r>
              <a:rPr lang="en-US" altLang="ko-KR"/>
              <a:t>(1989</a:t>
            </a:r>
            <a:r>
              <a:rPr lang="ko-KR" altLang="en-US"/>
              <a:t>년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3E6B41-E18C-90CD-101B-66D75387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38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0C767-80C6-9716-2A77-BA316EE3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참고한 게임</a:t>
            </a:r>
            <a:br>
              <a:rPr lang="en-US" altLang="ko-KR"/>
            </a:br>
            <a:r>
              <a:rPr lang="ko-KR" altLang="en-US"/>
              <a:t>영상</a:t>
            </a:r>
            <a:r>
              <a:rPr lang="en-US" altLang="ko-KR"/>
              <a:t>…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5CB52-FFC9-53DD-007C-8C761B88F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538" y="136525"/>
            <a:ext cx="9966035" cy="621982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400"/>
              <a:t>참고</a:t>
            </a:r>
            <a:r>
              <a:rPr lang="en-US" altLang="ko-KR" sz="1400"/>
              <a:t>: </a:t>
            </a:r>
            <a:r>
              <a:rPr lang="ko-KR" altLang="en-US" sz="1400">
                <a:hlinkClick r:id="rId5"/>
              </a:rPr>
              <a:t>카타나 제로</a:t>
            </a:r>
            <a:r>
              <a:rPr lang="en-US" altLang="ko-KR" sz="1400">
                <a:hlinkClick r:id="rId5"/>
              </a:rPr>
              <a:t>(katana ZERO) (18:43~19:04</a:t>
            </a:r>
            <a:r>
              <a:rPr lang="ko-KR" altLang="en-US" sz="1400">
                <a:hlinkClick r:id="rId5"/>
              </a:rPr>
              <a:t>초</a:t>
            </a:r>
            <a:r>
              <a:rPr lang="en-US" altLang="ko-KR" sz="1400">
                <a:hlinkClick r:id="rId5"/>
              </a:rPr>
              <a:t>)</a:t>
            </a:r>
            <a:r>
              <a:rPr lang="en-US" altLang="ko-KR" sz="1400"/>
              <a:t>		- </a:t>
            </a:r>
            <a:r>
              <a:rPr lang="ko-KR" altLang="en-US" sz="1400">
                <a:hlinkClick r:id="rId6"/>
              </a:rPr>
              <a:t>산나비 </a:t>
            </a:r>
            <a:r>
              <a:rPr lang="en-US" altLang="ko-KR" sz="1400">
                <a:hlinkClick r:id="rId6"/>
              </a:rPr>
              <a:t>(40:08~40:37)</a:t>
            </a:r>
            <a:endParaRPr lang="en-US" altLang="ko-KR" sz="1400"/>
          </a:p>
          <a:p>
            <a:pPr>
              <a:buFontTx/>
              <a:buChar char="-"/>
            </a:pPr>
            <a:endParaRPr lang="en-US" altLang="ko-KR" sz="1400"/>
          </a:p>
          <a:p>
            <a:pPr>
              <a:buFontTx/>
              <a:buChar char="-"/>
            </a:pPr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pPr marL="0" indent="0">
              <a:buNone/>
            </a:pPr>
            <a:r>
              <a:rPr lang="en-US" altLang="ko-KR" sz="1400"/>
              <a:t>- </a:t>
            </a:r>
            <a:r>
              <a:rPr lang="ko-KR" altLang="en-US" sz="1400">
                <a:hlinkClick r:id="rId7"/>
              </a:rPr>
              <a:t>페르시아의 왕자</a:t>
            </a:r>
            <a:r>
              <a:rPr lang="en-US" altLang="ko-KR" sz="1400">
                <a:hlinkClick r:id="rId7"/>
              </a:rPr>
              <a:t>:</a:t>
            </a:r>
            <a:r>
              <a:rPr lang="ko-KR" altLang="en-US" sz="1400">
                <a:hlinkClick r:id="rId7"/>
              </a:rPr>
              <a:t>잃어버린 왕관</a:t>
            </a:r>
            <a:endParaRPr lang="en-US" altLang="ko-KR" sz="1400"/>
          </a:p>
          <a:p>
            <a:pPr>
              <a:buFontTx/>
              <a:buChar char="-"/>
            </a:pPr>
            <a:endParaRPr lang="en-US" altLang="ko-KR" sz="1400"/>
          </a:p>
          <a:p>
            <a:pPr marL="0" indent="0">
              <a:buNone/>
            </a:pPr>
            <a:endParaRPr lang="ko-KR" altLang="en-US" sz="14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B564C8-9E2A-F870-1281-CDD9E6FD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온라인 미디어 4" title="Katana ZERO - Full Game Playthrough (Edited) (No Commentary)">
            <a:hlinkClick r:id="" action="ppaction://media"/>
            <a:extLst>
              <a:ext uri="{FF2B5EF4-FFF2-40B4-BE49-F238E27FC236}">
                <a16:creationId xmlns:a16="http://schemas.microsoft.com/office/drawing/2014/main" id="{D61DBDD8-E197-AF48-CFE4-32DEA385AF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1634538" y="399870"/>
            <a:ext cx="5181137" cy="2927349"/>
          </a:xfrm>
          <a:prstGeom prst="rect">
            <a:avLst/>
          </a:prstGeom>
        </p:spPr>
      </p:pic>
      <p:pic>
        <p:nvPicPr>
          <p:cNvPr id="6" name="온라인 미디어 5" title="Prince of Persia The Lost Crown - Reveal Gameplay Trailer">
            <a:hlinkClick r:id="" action="ppaction://media"/>
            <a:extLst>
              <a:ext uri="{FF2B5EF4-FFF2-40B4-BE49-F238E27FC236}">
                <a16:creationId xmlns:a16="http://schemas.microsoft.com/office/drawing/2014/main" id="{9DD2000B-D89C-B4EF-F201-3998483BC0E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634538" y="3565527"/>
            <a:ext cx="5181137" cy="2927349"/>
          </a:xfrm>
          <a:prstGeom prst="rect">
            <a:avLst/>
          </a:prstGeom>
        </p:spPr>
      </p:pic>
      <p:pic>
        <p:nvPicPr>
          <p:cNvPr id="7" name="온라인 미디어 6" title="SANABI Gameplay Walkthrough FULL GAME - No Commentary">
            <a:hlinkClick r:id="" action="ppaction://media"/>
            <a:extLst>
              <a:ext uri="{FF2B5EF4-FFF2-40B4-BE49-F238E27FC236}">
                <a16:creationId xmlns:a16="http://schemas.microsoft.com/office/drawing/2014/main" id="{E34C4C39-6F1D-EB4D-DFAB-41941A909C1C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0"/>
          <a:stretch>
            <a:fillRect/>
          </a:stretch>
        </p:blipFill>
        <p:spPr>
          <a:xfrm>
            <a:off x="7010863" y="419533"/>
            <a:ext cx="5181137" cy="2927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FF8619-5510-8CD4-981F-2BC982D4A31A}"/>
              </a:ext>
            </a:extLst>
          </p:cNvPr>
          <p:cNvSpPr txBox="1"/>
          <p:nvPr/>
        </p:nvSpPr>
        <p:spPr>
          <a:xfrm>
            <a:off x="7246375" y="3775587"/>
            <a:ext cx="4699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반드시 이 게임처럼 할 거다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!!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라는 거 </a:t>
            </a:r>
            <a:br>
              <a:rPr lang="en-US" altLang="ko-KR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</a:b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아니고 그냥 </a:t>
            </a:r>
            <a:endParaRPr lang="en-US" altLang="ko-KR" b="0" i="0">
              <a:solidFill>
                <a:srgbClr val="000000"/>
              </a:solidFill>
              <a:effectLst/>
              <a:highlight>
                <a:srgbClr val="FFFF00"/>
              </a:highlight>
            </a:endParaRPr>
          </a:p>
          <a:p>
            <a:pPr algn="ctr" fontAlgn="base" latinLnBrk="0"/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＇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많이 참고한 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+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이런 스타일을 원하는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＇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게임들의 영상 모음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</a:t>
            </a:r>
          </a:p>
          <a:p>
            <a:pPr algn="ctr" fontAlgn="base" latinLnBrk="0"/>
            <a:endParaRPr lang="en-US" altLang="ko-KR" b="0" i="0">
              <a:solidFill>
                <a:srgbClr val="000000"/>
              </a:solidFill>
              <a:effectLst/>
              <a:highlight>
                <a:srgbClr val="FFFF00"/>
              </a:highlight>
            </a:endParaRPr>
          </a:p>
          <a:p>
            <a:pPr algn="ctr" fontAlgn="base" latinLnBrk="0"/>
            <a:r>
              <a:rPr lang="ko-KR" altLang="en-US" b="1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속도감이 있고 액션성이 느껴지는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게임</a:t>
            </a:r>
          </a:p>
        </p:txBody>
      </p:sp>
    </p:spTree>
    <p:extLst>
      <p:ext uri="{BB962C8B-B14F-4D97-AF65-F5344CB8AC3E}">
        <p14:creationId xmlns:p14="http://schemas.microsoft.com/office/powerpoint/2010/main" val="418136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F19A-BD26-195A-52C1-87775EAF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9E051-0F19-F384-0985-CB871285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9C3B1-E1B2-930A-6BB1-2A2891CAC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조작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CF69ED-E9C8-48C5-5F5B-A5D0726EAC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 descr="키보드, 전자제품, 사무 장비, 입력 장치이(가) 표시된 사진&#10;&#10;자동 생성된 설명">
            <a:extLst>
              <a:ext uri="{FF2B5EF4-FFF2-40B4-BE49-F238E27FC236}">
                <a16:creationId xmlns:a16="http://schemas.microsoft.com/office/drawing/2014/main" id="{BBCDF4A1-52F0-9D09-8EA3-76D221126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6" y="1729517"/>
            <a:ext cx="9145619" cy="337278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61404D-68C5-4E34-BE8D-8B68EAB6701E}"/>
              </a:ext>
            </a:extLst>
          </p:cNvPr>
          <p:cNvSpPr/>
          <p:nvPr/>
        </p:nvSpPr>
        <p:spPr>
          <a:xfrm>
            <a:off x="1738130" y="3542223"/>
            <a:ext cx="461230" cy="461051"/>
          </a:xfrm>
          <a:prstGeom prst="rect">
            <a:avLst/>
          </a:prstGeom>
          <a:noFill/>
          <a:ln w="38100">
            <a:solidFill>
              <a:srgbClr val="00F0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EB39FD0-73AB-1AB6-A06C-FC1AB09523B5}"/>
              </a:ext>
            </a:extLst>
          </p:cNvPr>
          <p:cNvCxnSpPr>
            <a:cxnSpLocks/>
            <a:stCxn id="38" idx="2"/>
            <a:endCxn id="46" idx="0"/>
          </p:cNvCxnSpPr>
          <p:nvPr/>
        </p:nvCxnSpPr>
        <p:spPr>
          <a:xfrm rot="5400000">
            <a:off x="475692" y="4770935"/>
            <a:ext cx="2260715" cy="725392"/>
          </a:xfrm>
          <a:prstGeom prst="bentConnector3">
            <a:avLst>
              <a:gd name="adj1" fmla="val 50000"/>
            </a:avLst>
          </a:prstGeom>
          <a:ln w="38100">
            <a:solidFill>
              <a:srgbClr val="00F02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CB90E0E-DA68-34F9-50EF-7809253B7B58}"/>
              </a:ext>
            </a:extLst>
          </p:cNvPr>
          <p:cNvSpPr txBox="1"/>
          <p:nvPr/>
        </p:nvSpPr>
        <p:spPr>
          <a:xfrm>
            <a:off x="780482" y="6263989"/>
            <a:ext cx="925741" cy="307777"/>
          </a:xfrm>
          <a:prstGeom prst="rect">
            <a:avLst/>
          </a:prstGeom>
          <a:noFill/>
          <a:ln w="38100">
            <a:solidFill>
              <a:srgbClr val="00F02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숙이기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F5EB99-0D65-7D12-F032-4EDA45267E43}"/>
              </a:ext>
            </a:extLst>
          </p:cNvPr>
          <p:cNvGrpSpPr/>
          <p:nvPr/>
        </p:nvGrpSpPr>
        <p:grpSpPr>
          <a:xfrm>
            <a:off x="2244432" y="4545111"/>
            <a:ext cx="4018798" cy="2120920"/>
            <a:chOff x="3303949" y="4411699"/>
            <a:chExt cx="4830345" cy="25962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0906209-4B29-BCA9-7AD4-8C4A770E78B2}"/>
                </a:ext>
              </a:extLst>
            </p:cNvPr>
            <p:cNvSpPr/>
            <p:nvPr/>
          </p:nvSpPr>
          <p:spPr>
            <a:xfrm>
              <a:off x="3303949" y="4411699"/>
              <a:ext cx="3649006" cy="564387"/>
            </a:xfrm>
            <a:prstGeom prst="rect">
              <a:avLst/>
            </a:prstGeom>
            <a:noFill/>
            <a:ln w="38100">
              <a:solidFill>
                <a:srgbClr val="FFBE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05F65C16-2BB1-22D7-148B-75091DEA9E94}"/>
                </a:ext>
              </a:extLst>
            </p:cNvPr>
            <p:cNvCxnSpPr>
              <a:cxnSpLocks/>
            </p:cNvCxnSpPr>
            <p:nvPr/>
          </p:nvCxnSpPr>
          <p:spPr>
            <a:xfrm>
              <a:off x="6952956" y="4982435"/>
              <a:ext cx="0" cy="1385053"/>
            </a:xfrm>
            <a:prstGeom prst="straightConnector1">
              <a:avLst/>
            </a:prstGeom>
            <a:ln w="38100">
              <a:solidFill>
                <a:srgbClr val="FFBE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A89CB5-221E-ED3E-D326-A2EC45D860E9}"/>
                </a:ext>
              </a:extLst>
            </p:cNvPr>
            <p:cNvSpPr txBox="1"/>
            <p:nvPr/>
          </p:nvSpPr>
          <p:spPr>
            <a:xfrm>
              <a:off x="4041911" y="6367489"/>
              <a:ext cx="4092383" cy="640488"/>
            </a:xfrm>
            <a:prstGeom prst="rect">
              <a:avLst/>
            </a:prstGeom>
            <a:noFill/>
            <a:ln w="38100">
              <a:solidFill>
                <a:srgbClr val="FFBE1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</a:t>
              </a:r>
              <a:r>
                <a:rPr lang="ko-KR" altLang="en-US" sz="1400" dirty="0"/>
                <a:t>점프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한 번 클릭</a:t>
              </a:r>
              <a:endParaRPr lang="en-US" altLang="ko-KR" sz="1400" dirty="0"/>
            </a:p>
            <a:p>
              <a:r>
                <a:rPr lang="en-US" altLang="ko-KR" sz="1400" dirty="0"/>
                <a:t>-</a:t>
              </a:r>
              <a:r>
                <a:rPr lang="ko-KR" altLang="en-US" sz="1400" dirty="0"/>
                <a:t>매달리기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두 번 클릭 </a:t>
              </a:r>
              <a:r>
                <a:rPr lang="en-US" altLang="ko-KR" sz="1400" dirty="0"/>
                <a:t>/ </a:t>
              </a:r>
              <a:r>
                <a:rPr lang="ko-KR" altLang="en-US" sz="1400" dirty="0"/>
                <a:t>공중에서 클릭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1B7D57-8379-8192-D8E1-288BB0B1AD8F}"/>
              </a:ext>
            </a:extLst>
          </p:cNvPr>
          <p:cNvSpPr/>
          <p:nvPr/>
        </p:nvSpPr>
        <p:spPr>
          <a:xfrm>
            <a:off x="2710001" y="3541521"/>
            <a:ext cx="460773" cy="501795"/>
          </a:xfrm>
          <a:prstGeom prst="rect">
            <a:avLst/>
          </a:prstGeom>
          <a:noFill/>
          <a:ln w="38100">
            <a:solidFill>
              <a:srgbClr val="FF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23F4EE6-6EEF-8318-A746-7E75B8D030C5}"/>
              </a:ext>
            </a:extLst>
          </p:cNvPr>
          <p:cNvCxnSpPr>
            <a:cxnSpLocks/>
          </p:cNvCxnSpPr>
          <p:nvPr/>
        </p:nvCxnSpPr>
        <p:spPr>
          <a:xfrm flipV="1">
            <a:off x="3170774" y="4032391"/>
            <a:ext cx="0" cy="1326899"/>
          </a:xfrm>
          <a:prstGeom prst="line">
            <a:avLst/>
          </a:prstGeom>
          <a:ln w="38100">
            <a:solidFill>
              <a:srgbClr val="FF1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70313D-C8B9-373E-3B8F-80327E78E6A0}"/>
              </a:ext>
            </a:extLst>
          </p:cNvPr>
          <p:cNvSpPr/>
          <p:nvPr/>
        </p:nvSpPr>
        <p:spPr>
          <a:xfrm>
            <a:off x="371278" y="1821724"/>
            <a:ext cx="477322" cy="493007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01E27B-445C-1349-5553-B12EB5250D85}"/>
              </a:ext>
            </a:extLst>
          </p:cNvPr>
          <p:cNvCxnSpPr>
            <a:cxnSpLocks/>
          </p:cNvCxnSpPr>
          <p:nvPr/>
        </p:nvCxnSpPr>
        <p:spPr>
          <a:xfrm>
            <a:off x="599878" y="1638300"/>
            <a:ext cx="0" cy="183424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9A7B73-B84C-7826-0BC9-63314A884BBD}"/>
              </a:ext>
            </a:extLst>
          </p:cNvPr>
          <p:cNvSpPr txBox="1"/>
          <p:nvPr/>
        </p:nvSpPr>
        <p:spPr>
          <a:xfrm>
            <a:off x="323247" y="1310723"/>
            <a:ext cx="553261" cy="307777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설정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7B6A80-49F1-D2D8-B931-083BE0222801}"/>
              </a:ext>
            </a:extLst>
          </p:cNvPr>
          <p:cNvSpPr txBox="1"/>
          <p:nvPr/>
        </p:nvSpPr>
        <p:spPr>
          <a:xfrm>
            <a:off x="2258281" y="4508064"/>
            <a:ext cx="30359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Spacebar</a:t>
            </a:r>
            <a:endParaRPr lang="ko-KR" altLang="en-US" sz="1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C34118-D4BD-C46D-87D2-D1AA3D77C58A}"/>
              </a:ext>
            </a:extLst>
          </p:cNvPr>
          <p:cNvSpPr/>
          <p:nvPr/>
        </p:nvSpPr>
        <p:spPr>
          <a:xfrm>
            <a:off x="2230583" y="3542223"/>
            <a:ext cx="438768" cy="493007"/>
          </a:xfrm>
          <a:prstGeom prst="rect">
            <a:avLst/>
          </a:prstGeom>
          <a:noFill/>
          <a:ln w="38100">
            <a:solidFill>
              <a:srgbClr val="003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C43A11-1335-2047-480A-EDDB8F81C2A6}"/>
              </a:ext>
            </a:extLst>
          </p:cNvPr>
          <p:cNvSpPr/>
          <p:nvPr/>
        </p:nvSpPr>
        <p:spPr>
          <a:xfrm>
            <a:off x="1228900" y="3542223"/>
            <a:ext cx="471451" cy="461052"/>
          </a:xfrm>
          <a:prstGeom prst="rect">
            <a:avLst/>
          </a:prstGeom>
          <a:noFill/>
          <a:ln w="38100">
            <a:solidFill>
              <a:srgbClr val="003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5E5E932-2F9F-671A-A442-91AB54C67FEC}"/>
              </a:ext>
            </a:extLst>
          </p:cNvPr>
          <p:cNvCxnSpPr>
            <a:cxnSpLocks/>
            <a:stCxn id="9" idx="2"/>
            <a:endCxn id="8" idx="2"/>
          </p:cNvCxnSpPr>
          <p:nvPr/>
        </p:nvCxnSpPr>
        <p:spPr>
          <a:xfrm rot="5400000" flipH="1">
            <a:off x="1941319" y="3526583"/>
            <a:ext cx="31955" cy="985341"/>
          </a:xfrm>
          <a:prstGeom prst="bentConnector3">
            <a:avLst>
              <a:gd name="adj1" fmla="val -4202863"/>
            </a:avLst>
          </a:prstGeom>
          <a:ln w="38100">
            <a:solidFill>
              <a:srgbClr val="0039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6802167-790F-F2BE-FA1E-6576A8257C26}"/>
              </a:ext>
            </a:extLst>
          </p:cNvPr>
          <p:cNvGrpSpPr/>
          <p:nvPr/>
        </p:nvGrpSpPr>
        <p:grpSpPr>
          <a:xfrm>
            <a:off x="1462309" y="5043210"/>
            <a:ext cx="2193551" cy="982351"/>
            <a:chOff x="1309465" y="5370215"/>
            <a:chExt cx="2193551" cy="9823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D01C76-9E2B-7542-554E-E32CDA20C71F}"/>
                </a:ext>
              </a:extLst>
            </p:cNvPr>
            <p:cNvSpPr txBox="1"/>
            <p:nvPr/>
          </p:nvSpPr>
          <p:spPr>
            <a:xfrm>
              <a:off x="1309465" y="5829346"/>
              <a:ext cx="2193551" cy="523220"/>
            </a:xfrm>
            <a:prstGeom prst="rect">
              <a:avLst/>
            </a:prstGeom>
            <a:noFill/>
            <a:ln w="38100">
              <a:solidFill>
                <a:srgbClr val="0039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</a:t>
              </a:r>
              <a:r>
                <a:rPr lang="ko-KR" altLang="en-US" sz="1400" dirty="0"/>
                <a:t>달리기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우</a:t>
              </a:r>
              <a:r>
                <a:rPr lang="en-US" altLang="ko-KR" sz="1400" dirty="0"/>
                <a:t>)</a:t>
              </a:r>
            </a:p>
            <a:p>
              <a:r>
                <a:rPr lang="en-US" altLang="ko-KR" sz="1400" dirty="0"/>
                <a:t>-</a:t>
              </a:r>
              <a:r>
                <a:rPr lang="ko-KR" altLang="en-US" sz="1400" dirty="0"/>
                <a:t>스킬 시전 중 좌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우 이동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17AD459-BDBC-3A20-A2C7-DC4E22AA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6850" y="5370215"/>
              <a:ext cx="0" cy="469969"/>
            </a:xfrm>
            <a:prstGeom prst="line">
              <a:avLst/>
            </a:prstGeom>
            <a:ln w="38100">
              <a:solidFill>
                <a:srgbClr val="0039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54F5EF2B-AF0B-7700-CC8E-0D6F1B30A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907" y="2917632"/>
            <a:ext cx="2184674" cy="2184674"/>
          </a:xfrm>
          <a:prstGeom prst="rect">
            <a:avLst/>
          </a:prstGeom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02BC65B-E534-B4EF-240D-0997A3E83982}"/>
              </a:ext>
            </a:extLst>
          </p:cNvPr>
          <p:cNvCxnSpPr>
            <a:cxnSpLocks/>
          </p:cNvCxnSpPr>
          <p:nvPr/>
        </p:nvCxnSpPr>
        <p:spPr>
          <a:xfrm flipV="1">
            <a:off x="9999023" y="2583635"/>
            <a:ext cx="0" cy="388038"/>
          </a:xfrm>
          <a:prstGeom prst="line">
            <a:avLst/>
          </a:prstGeom>
          <a:ln w="38100">
            <a:solidFill>
              <a:srgbClr val="80D8E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D59CCA4-F852-7CD8-C6B8-4E8EFD937485}"/>
              </a:ext>
            </a:extLst>
          </p:cNvPr>
          <p:cNvSpPr/>
          <p:nvPr/>
        </p:nvSpPr>
        <p:spPr>
          <a:xfrm>
            <a:off x="9999023" y="2971673"/>
            <a:ext cx="630332" cy="696231"/>
          </a:xfrm>
          <a:prstGeom prst="rect">
            <a:avLst/>
          </a:prstGeom>
          <a:noFill/>
          <a:ln w="38100">
            <a:solidFill>
              <a:srgbClr val="80D8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2DD0516-F0AE-CAC4-EF26-6726C1631B06}"/>
              </a:ext>
            </a:extLst>
          </p:cNvPr>
          <p:cNvSpPr txBox="1"/>
          <p:nvPr/>
        </p:nvSpPr>
        <p:spPr>
          <a:xfrm>
            <a:off x="9530011" y="2280861"/>
            <a:ext cx="938023" cy="307777"/>
          </a:xfrm>
          <a:prstGeom prst="rect">
            <a:avLst/>
          </a:prstGeom>
          <a:noFill/>
          <a:ln w="38100">
            <a:solidFill>
              <a:srgbClr val="80D8E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기본공격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FEE9AC84-17FB-D31E-B795-3FE1A8AAB481}"/>
              </a:ext>
            </a:extLst>
          </p:cNvPr>
          <p:cNvCxnSpPr>
            <a:cxnSpLocks/>
          </p:cNvCxnSpPr>
          <p:nvPr/>
        </p:nvCxnSpPr>
        <p:spPr>
          <a:xfrm flipV="1">
            <a:off x="11279215" y="2068227"/>
            <a:ext cx="0" cy="903446"/>
          </a:xfrm>
          <a:prstGeom prst="line">
            <a:avLst/>
          </a:prstGeom>
          <a:ln w="38100">
            <a:solidFill>
              <a:srgbClr val="EF91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DB3C01E-9011-9BA5-97AB-1E43EC263EC2}"/>
              </a:ext>
            </a:extLst>
          </p:cNvPr>
          <p:cNvSpPr/>
          <p:nvPr/>
        </p:nvSpPr>
        <p:spPr>
          <a:xfrm>
            <a:off x="10648883" y="2971673"/>
            <a:ext cx="630332" cy="696231"/>
          </a:xfrm>
          <a:prstGeom prst="rect">
            <a:avLst/>
          </a:prstGeom>
          <a:noFill/>
          <a:ln w="38100">
            <a:solidFill>
              <a:srgbClr val="EF91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432036-B196-52C0-D55B-A5BB2541B77C}"/>
              </a:ext>
            </a:extLst>
          </p:cNvPr>
          <p:cNvSpPr txBox="1"/>
          <p:nvPr/>
        </p:nvSpPr>
        <p:spPr>
          <a:xfrm>
            <a:off x="10794558" y="1760450"/>
            <a:ext cx="938023" cy="307777"/>
          </a:xfrm>
          <a:prstGeom prst="rect">
            <a:avLst/>
          </a:prstGeom>
          <a:noFill/>
          <a:ln w="38100">
            <a:solidFill>
              <a:srgbClr val="EF91A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err="1"/>
              <a:t>스킬공격</a:t>
            </a:r>
            <a:endParaRPr lang="ko-KR" altLang="en-US" sz="1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AB0EE-6F50-1F40-A249-0F6203AB4B3A}"/>
              </a:ext>
            </a:extLst>
          </p:cNvPr>
          <p:cNvSpPr/>
          <p:nvPr/>
        </p:nvSpPr>
        <p:spPr>
          <a:xfrm>
            <a:off x="360901" y="3048000"/>
            <a:ext cx="727367" cy="469342"/>
          </a:xfrm>
          <a:prstGeom prst="rect">
            <a:avLst/>
          </a:prstGeom>
          <a:noFill/>
          <a:ln w="38100">
            <a:solidFill>
              <a:srgbClr val="CD49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39C6BC6-80BE-810D-4627-2C68C954F576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246041" y="3282671"/>
            <a:ext cx="114861" cy="1935874"/>
          </a:xfrm>
          <a:prstGeom prst="bentConnector2">
            <a:avLst/>
          </a:prstGeom>
          <a:ln w="38100">
            <a:solidFill>
              <a:srgbClr val="CD49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F392EF-2EBC-66D9-EBA5-CF70659BB9E9}"/>
              </a:ext>
            </a:extLst>
          </p:cNvPr>
          <p:cNvSpPr txBox="1"/>
          <p:nvPr/>
        </p:nvSpPr>
        <p:spPr>
          <a:xfrm>
            <a:off x="245576" y="5218545"/>
            <a:ext cx="603024" cy="307777"/>
          </a:xfrm>
          <a:prstGeom prst="rect">
            <a:avLst/>
          </a:prstGeom>
          <a:noFill/>
          <a:ln w="38100">
            <a:solidFill>
              <a:srgbClr val="CD49D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스킵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575F-50D6-4019-7B33-7E17E78229DB}"/>
              </a:ext>
            </a:extLst>
          </p:cNvPr>
          <p:cNvSpPr txBox="1"/>
          <p:nvPr/>
        </p:nvSpPr>
        <p:spPr>
          <a:xfrm>
            <a:off x="3170774" y="5100676"/>
            <a:ext cx="938023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FF151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상호작용</a:t>
            </a:r>
          </a:p>
        </p:txBody>
      </p:sp>
    </p:spTree>
    <p:extLst>
      <p:ext uri="{BB962C8B-B14F-4D97-AF65-F5344CB8AC3E}">
        <p14:creationId xmlns:p14="http://schemas.microsoft.com/office/powerpoint/2010/main" val="84322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1DA2A-C52C-961B-1D4A-DBD55303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</a:t>
            </a:r>
            <a:br>
              <a:rPr lang="en-US" altLang="ko-KR"/>
            </a:br>
            <a:r>
              <a:rPr lang="ko-KR" altLang="en-US"/>
              <a:t>플레이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E340D-C865-ED47-4CF1-6FBE4516E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캐릭터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상태</a:t>
            </a:r>
            <a:r>
              <a:rPr lang="en-US" altLang="ko-KR"/>
              <a:t>: </a:t>
            </a:r>
            <a:r>
              <a:rPr lang="ko-KR" altLang="en-US"/>
              <a:t>대기</a:t>
            </a:r>
            <a:r>
              <a:rPr lang="en-US" altLang="ko-KR"/>
              <a:t>, </a:t>
            </a:r>
            <a:r>
              <a:rPr lang="ko-KR" altLang="en-US"/>
              <a:t>이동</a:t>
            </a:r>
            <a:r>
              <a:rPr lang="en-US" altLang="ko-KR"/>
              <a:t>, </a:t>
            </a:r>
            <a:r>
              <a:rPr lang="ko-KR" altLang="en-US"/>
              <a:t>공격</a:t>
            </a:r>
            <a:r>
              <a:rPr lang="en-US" altLang="ko-KR"/>
              <a:t>, </a:t>
            </a:r>
            <a:r>
              <a:rPr lang="ko-KR" altLang="en-US"/>
              <a:t>피격</a:t>
            </a:r>
            <a:r>
              <a:rPr lang="en-US" altLang="ko-KR"/>
              <a:t>, </a:t>
            </a:r>
            <a:r>
              <a:rPr lang="ko-KR" altLang="en-US"/>
              <a:t>사망</a:t>
            </a: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능력치 </a:t>
            </a:r>
            <a:r>
              <a:rPr lang="en-US" altLang="ko-KR"/>
              <a:t>/ </a:t>
            </a:r>
            <a:r>
              <a:rPr lang="ko-KR" altLang="en-US"/>
              <a:t>캐릭터가 갖는 수치</a:t>
            </a:r>
            <a:r>
              <a:rPr lang="en-US" altLang="ko-KR"/>
              <a:t>(?)</a:t>
            </a:r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(*</a:t>
            </a:r>
            <a:r>
              <a:rPr lang="ko-KR" altLang="en-US"/>
              <a:t>기본 공격 시 </a:t>
            </a:r>
            <a:r>
              <a:rPr lang="en-US" altLang="ko-KR"/>
              <a:t>1p</a:t>
            </a:r>
            <a:r>
              <a:rPr lang="ko-KR" altLang="en-US"/>
              <a:t>씩 누적</a:t>
            </a:r>
            <a:r>
              <a:rPr lang="en-US" altLang="ko-KR"/>
              <a:t>. </a:t>
            </a:r>
            <a:r>
              <a:rPr lang="ko-KR" altLang="en-US"/>
              <a:t>최대 </a:t>
            </a:r>
            <a:r>
              <a:rPr lang="en-US" altLang="ko-KR"/>
              <a:t>5p</a:t>
            </a:r>
            <a:r>
              <a:rPr lang="ko-KR" altLang="en-US"/>
              <a:t>까지 누적 가능</a:t>
            </a:r>
            <a:r>
              <a:rPr lang="en-US" altLang="ko-KR"/>
              <a:t>. </a:t>
            </a:r>
            <a:r>
              <a:rPr lang="ko-KR" altLang="en-US"/>
              <a:t>스킬 사용 시 </a:t>
            </a:r>
            <a:r>
              <a:rPr lang="en-US" altLang="ko-KR"/>
              <a:t>3p </a:t>
            </a:r>
            <a:r>
              <a:rPr lang="ko-KR" altLang="en-US"/>
              <a:t>소모</a:t>
            </a:r>
            <a:r>
              <a:rPr lang="en-US" altLang="ko-KR"/>
              <a:t>. / </a:t>
            </a:r>
            <a:r>
              <a:rPr lang="ko-KR" altLang="en-US"/>
              <a:t>필살기는 별도의 포인트 소모</a:t>
            </a:r>
            <a:r>
              <a:rPr lang="en-US" altLang="ko-KR"/>
              <a:t>.)</a:t>
            </a:r>
          </a:p>
          <a:p>
            <a:pPr>
              <a:buFontTx/>
              <a:buChar char="-"/>
            </a:pPr>
            <a:endParaRPr lang="en-US" altLang="ko-KR"/>
          </a:p>
          <a:p>
            <a:pPr>
              <a:buFontTx/>
              <a:buChar char="-"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38A5D7-72C4-31D0-AE7B-EF23FCE9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270F-D9DF-48D4-BC1B-04A97048E446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A517C7-75A9-70DC-1756-3FA022188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000816"/>
              </p:ext>
            </p:extLst>
          </p:nvPr>
        </p:nvGraphicFramePr>
        <p:xfrm>
          <a:off x="2096654" y="848602"/>
          <a:ext cx="9508323" cy="2280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82">
                  <a:extLst>
                    <a:ext uri="{9D8B030D-6E8A-4147-A177-3AD203B41FA5}">
                      <a16:colId xmlns:a16="http://schemas.microsoft.com/office/drawing/2014/main" val="2164193825"/>
                    </a:ext>
                  </a:extLst>
                </a:gridCol>
                <a:gridCol w="7942041">
                  <a:extLst>
                    <a:ext uri="{9D8B030D-6E8A-4147-A177-3AD203B41FA5}">
                      <a16:colId xmlns:a16="http://schemas.microsoft.com/office/drawing/2014/main" val="3200950042"/>
                    </a:ext>
                  </a:extLst>
                </a:gridCol>
              </a:tblGrid>
              <a:tr h="481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03007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대기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아무런 키도 누르지 않았을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캐릭터는 한 자리에서 움직이지 않는다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3947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이동 키를 입력할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캐릭터가 이동 동작을 취한다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495466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공격 키를 입력할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캐릭터가 공격 동작을 취한다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046529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피격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공격당했을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캐릭터의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가 감소한다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234471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사망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캐릭터의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이하가 될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캐릭터가 사망한다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29450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479E86-E464-78B6-7B7E-BB05815E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758337"/>
              </p:ext>
            </p:extLst>
          </p:nvPr>
        </p:nvGraphicFramePr>
        <p:xfrm>
          <a:off x="2096654" y="3629891"/>
          <a:ext cx="9508323" cy="2280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82">
                  <a:extLst>
                    <a:ext uri="{9D8B030D-6E8A-4147-A177-3AD203B41FA5}">
                      <a16:colId xmlns:a16="http://schemas.microsoft.com/office/drawing/2014/main" val="2164193825"/>
                    </a:ext>
                  </a:extLst>
                </a:gridCol>
                <a:gridCol w="7942041">
                  <a:extLst>
                    <a:ext uri="{9D8B030D-6E8A-4147-A177-3AD203B41FA5}">
                      <a16:colId xmlns:a16="http://schemas.microsoft.com/office/drawing/2014/main" val="3200950042"/>
                    </a:ext>
                  </a:extLst>
                </a:gridCol>
              </a:tblGrid>
              <a:tr h="481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03007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HP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캐릭터의 체력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피격 당할 시 감소한다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3947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캐릭터의 공격력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495466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이동 속도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캐릭터의 이동 속도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046529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스킬 포인트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기본 공격 적중 시 누적되는 스킬 포인트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이를 모아 스킬을 사용할 수 있다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234471"/>
                  </a:ext>
                </a:extLst>
              </a:tr>
              <a:tr h="359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?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(*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특정 조건 충족 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누적되는 포인트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이를 모아 필살기를 사용할 수 있다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457308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817571-614D-87FB-1D45-0D4D2150DCFB}"/>
              </a:ext>
            </a:extLst>
          </p:cNvPr>
          <p:cNvGrpSpPr/>
          <p:nvPr/>
        </p:nvGrpSpPr>
        <p:grpSpPr>
          <a:xfrm>
            <a:off x="64655" y="4577762"/>
            <a:ext cx="3402497" cy="1897358"/>
            <a:chOff x="64655" y="4577762"/>
            <a:chExt cx="3402497" cy="189735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9FFCFBF-4622-49F9-AA6C-B9775B2E2948}"/>
                </a:ext>
              </a:extLst>
            </p:cNvPr>
            <p:cNvSpPr/>
            <p:nvPr/>
          </p:nvSpPr>
          <p:spPr>
            <a:xfrm>
              <a:off x="64655" y="4577762"/>
              <a:ext cx="1884218" cy="14316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en-US" sz="1100"/>
                <a:t>이거 두 개는 붕괴 스타레일 </a:t>
              </a:r>
              <a:r>
                <a:rPr lang="en-US" altLang="ko-KR" sz="1100"/>
                <a:t>(</a:t>
              </a:r>
              <a:r>
                <a:rPr lang="ko-KR" altLang="en-US" sz="1100"/>
                <a:t>다른 더 좋은 게임 예시 있을 수도 있지만</a:t>
              </a:r>
              <a:r>
                <a:rPr lang="en-US" altLang="ko-KR" sz="1100"/>
                <a:t>…) </a:t>
              </a:r>
              <a:r>
                <a:rPr lang="ko-KR" altLang="en-US" sz="1100"/>
                <a:t>참고함</a:t>
              </a:r>
              <a:endParaRPr lang="en-US" altLang="ko-KR" sz="1100"/>
            </a:p>
            <a:p>
              <a:pPr marL="171450" indent="-171450">
                <a:buFontTx/>
                <a:buChar char="-"/>
              </a:pPr>
              <a:r>
                <a:rPr lang="en-US" altLang="ko-KR" sz="1100"/>
                <a:t>(</a:t>
              </a:r>
              <a:r>
                <a:rPr lang="ko-KR" altLang="en-US" sz="1100">
                  <a:solidFill>
                    <a:srgbClr val="FFFF00"/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붕괴</a:t>
              </a:r>
              <a:r>
                <a:rPr lang="en-US" altLang="ko-KR" sz="1100">
                  <a:solidFill>
                    <a:srgbClr val="FFFF00"/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:</a:t>
              </a:r>
              <a:r>
                <a:rPr lang="ko-KR" altLang="en-US" sz="1100">
                  <a:solidFill>
                    <a:srgbClr val="FFFF00"/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스타레일의 시스템 설명 페이지는 여기</a:t>
              </a:r>
              <a:r>
                <a:rPr lang="en-US" altLang="ko-KR" sz="1100"/>
                <a:t>)</a:t>
              </a:r>
              <a:endParaRPr lang="ko-KR" altLang="en-US" sz="110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840AE1-5383-2A40-E892-BA246DF5001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948873" y="5293580"/>
              <a:ext cx="350982" cy="26671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원호 11">
              <a:extLst>
                <a:ext uri="{FF2B5EF4-FFF2-40B4-BE49-F238E27FC236}">
                  <a16:creationId xmlns:a16="http://schemas.microsoft.com/office/drawing/2014/main" id="{DBB31B4A-30C9-2C08-2A67-62900CA78124}"/>
                </a:ext>
              </a:extLst>
            </p:cNvPr>
            <p:cNvSpPr/>
            <p:nvPr/>
          </p:nvSpPr>
          <p:spPr>
            <a:xfrm rot="13426887">
              <a:off x="2188085" y="5064096"/>
              <a:ext cx="1279067" cy="14110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5791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1637</Words>
  <Application>Microsoft Office PowerPoint</Application>
  <PresentationFormat>와이드스크린</PresentationFormat>
  <Paragraphs>358</Paragraphs>
  <Slides>26</Slides>
  <Notes>10</Notes>
  <HiddenSlides>7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&lt;Magical Subway(마.지)&gt; 제안서</vt:lpstr>
      <vt:lpstr>PowerPoint 프레젠테이션</vt:lpstr>
      <vt:lpstr>작성 일지</vt:lpstr>
      <vt:lpstr>작성 일지</vt:lpstr>
      <vt:lpstr>목차</vt:lpstr>
      <vt:lpstr>게임 정보</vt:lpstr>
      <vt:lpstr>참고한 게임 영상…</vt:lpstr>
      <vt:lpstr>컨트롤</vt:lpstr>
      <vt:lpstr>게임 플레이 - 캐릭터</vt:lpstr>
      <vt:lpstr>게임 플레이 - 캐릭터</vt:lpstr>
      <vt:lpstr>게임 플레이 - 몬스터</vt:lpstr>
      <vt:lpstr>게임 플레이 (맵 관련)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플레이</vt:lpstr>
      <vt:lpstr>게임 진행 (플로우)</vt:lpstr>
      <vt:lpstr>게임 규모</vt:lpstr>
      <vt:lpstr>그래픽/ 카메라</vt:lpstr>
      <vt:lpstr>참고 문헌</vt:lpstr>
      <vt:lpstr>참고 문헌</vt:lpstr>
      <vt:lpstr>카메라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이하나 윤</dc:creator>
  <cp:lastModifiedBy>이하나 윤</cp:lastModifiedBy>
  <cp:revision>1</cp:revision>
  <dcterms:created xsi:type="dcterms:W3CDTF">2024-09-09T11:58:25Z</dcterms:created>
  <dcterms:modified xsi:type="dcterms:W3CDTF">2025-03-11T15:39:00Z</dcterms:modified>
</cp:coreProperties>
</file>